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9"/>
  </p:notesMasterIdLst>
  <p:handoutMasterIdLst>
    <p:handoutMasterId r:id="rId10"/>
  </p:handoutMasterIdLst>
  <p:sldIdLst>
    <p:sldId id="270" r:id="rId2"/>
    <p:sldId id="268" r:id="rId3"/>
    <p:sldId id="269" r:id="rId4"/>
    <p:sldId id="257" r:id="rId5"/>
    <p:sldId id="271" r:id="rId6"/>
    <p:sldId id="273" r:id="rId7"/>
    <p:sldId id="275" r:id="rId8"/>
  </p:sldIdLst>
  <p:sldSz cx="9144000" cy="5143500" type="screen16x9"/>
  <p:notesSz cx="6797675" cy="9926638"/>
  <p:defaultTextStyle>
    <a:defPPr>
      <a:defRPr lang="fi-FI"/>
    </a:defPPr>
    <a:lvl1pPr marL="0" algn="l" defTabSz="679871" rtl="0" eaLnBrk="1" latinLnBrk="0" hangingPunct="1">
      <a:defRPr sz="1340" kern="1200">
        <a:solidFill>
          <a:schemeClr val="tx1"/>
        </a:solidFill>
        <a:latin typeface="+mn-lt"/>
        <a:ea typeface="+mn-ea"/>
        <a:cs typeface="+mn-cs"/>
      </a:defRPr>
    </a:lvl1pPr>
    <a:lvl2pPr marL="339932" algn="l" defTabSz="679871" rtl="0" eaLnBrk="1" latinLnBrk="0" hangingPunct="1">
      <a:defRPr sz="1340" kern="1200">
        <a:solidFill>
          <a:schemeClr val="tx1"/>
        </a:solidFill>
        <a:latin typeface="+mn-lt"/>
        <a:ea typeface="+mn-ea"/>
        <a:cs typeface="+mn-cs"/>
      </a:defRPr>
    </a:lvl2pPr>
    <a:lvl3pPr marL="679871" algn="l" defTabSz="679871" rtl="0" eaLnBrk="1" latinLnBrk="0" hangingPunct="1">
      <a:defRPr sz="1340" kern="1200">
        <a:solidFill>
          <a:schemeClr val="tx1"/>
        </a:solidFill>
        <a:latin typeface="+mn-lt"/>
        <a:ea typeface="+mn-ea"/>
        <a:cs typeface="+mn-cs"/>
      </a:defRPr>
    </a:lvl3pPr>
    <a:lvl4pPr marL="1019807" algn="l" defTabSz="679871" rtl="0" eaLnBrk="1" latinLnBrk="0" hangingPunct="1">
      <a:defRPr sz="1340" kern="1200">
        <a:solidFill>
          <a:schemeClr val="tx1"/>
        </a:solidFill>
        <a:latin typeface="+mn-lt"/>
        <a:ea typeface="+mn-ea"/>
        <a:cs typeface="+mn-cs"/>
      </a:defRPr>
    </a:lvl4pPr>
    <a:lvl5pPr marL="1359744" algn="l" defTabSz="679871" rtl="0" eaLnBrk="1" latinLnBrk="0" hangingPunct="1">
      <a:defRPr sz="1340" kern="1200">
        <a:solidFill>
          <a:schemeClr val="tx1"/>
        </a:solidFill>
        <a:latin typeface="+mn-lt"/>
        <a:ea typeface="+mn-ea"/>
        <a:cs typeface="+mn-cs"/>
      </a:defRPr>
    </a:lvl5pPr>
    <a:lvl6pPr marL="1699681" algn="l" defTabSz="679871" rtl="0" eaLnBrk="1" latinLnBrk="0" hangingPunct="1">
      <a:defRPr sz="1340" kern="1200">
        <a:solidFill>
          <a:schemeClr val="tx1"/>
        </a:solidFill>
        <a:latin typeface="+mn-lt"/>
        <a:ea typeface="+mn-ea"/>
        <a:cs typeface="+mn-cs"/>
      </a:defRPr>
    </a:lvl6pPr>
    <a:lvl7pPr marL="2039614" algn="l" defTabSz="679871" rtl="0" eaLnBrk="1" latinLnBrk="0" hangingPunct="1">
      <a:defRPr sz="1340" kern="1200">
        <a:solidFill>
          <a:schemeClr val="tx1"/>
        </a:solidFill>
        <a:latin typeface="+mn-lt"/>
        <a:ea typeface="+mn-ea"/>
        <a:cs typeface="+mn-cs"/>
      </a:defRPr>
    </a:lvl7pPr>
    <a:lvl8pPr marL="2379548" algn="l" defTabSz="679871" rtl="0" eaLnBrk="1" latinLnBrk="0" hangingPunct="1">
      <a:defRPr sz="1340" kern="1200">
        <a:solidFill>
          <a:schemeClr val="tx1"/>
        </a:solidFill>
        <a:latin typeface="+mn-lt"/>
        <a:ea typeface="+mn-ea"/>
        <a:cs typeface="+mn-cs"/>
      </a:defRPr>
    </a:lvl8pPr>
    <a:lvl9pPr marL="2719486" algn="l" defTabSz="679871" rtl="0" eaLnBrk="1" latinLnBrk="0" hangingPunct="1">
      <a:defRPr sz="134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ukonen Sini" initials="KS" lastIdx="7" clrIdx="0">
    <p:extLst>
      <p:ext uri="{19B8F6BF-5375-455C-9EA6-DF929625EA0E}">
        <p15:presenceInfo xmlns:p15="http://schemas.microsoft.com/office/powerpoint/2012/main" userId="S-1-5-21-1871869801-2214748161-1963216912-121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2"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0FA6"/>
    <a:srgbClr val="000000"/>
    <a:srgbClr val="333333"/>
    <a:srgbClr val="FFFF00"/>
    <a:srgbClr val="85E869"/>
    <a:srgbClr val="FF805C"/>
    <a:srgbClr val="FF00B8"/>
    <a:srgbClr val="141F94"/>
    <a:srgbClr val="0F78B2"/>
    <a:srgbClr val="0ACFC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Normaali tyyli 2 - Korostu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Normaali tyyli 2 - Korostu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Normaali tyyli 2 - Korostu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50" autoAdjust="0"/>
    <p:restoredTop sz="90866" autoAdjust="0"/>
  </p:normalViewPr>
  <p:slideViewPr>
    <p:cSldViewPr showGuides="1">
      <p:cViewPr varScale="1">
        <p:scale>
          <a:sx n="144" d="100"/>
          <a:sy n="144" d="100"/>
        </p:scale>
        <p:origin x="138" y="348"/>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Objects="1">
      <p:cViewPr varScale="1">
        <p:scale>
          <a:sx n="82" d="100"/>
          <a:sy n="82" d="100"/>
        </p:scale>
        <p:origin x="3972" y="84"/>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r>
              <a:rPr lang="en-US" sz="1050" dirty="0" err="1">
                <a:latin typeface="Verdana" panose="020B0604030504040204" pitchFamily="34" charset="0"/>
                <a:ea typeface="Verdana" panose="020B0604030504040204" pitchFamily="34" charset="0"/>
                <a:cs typeface="Verdana" panose="020B0604030504040204" pitchFamily="34" charset="0"/>
              </a:rPr>
              <a:t>Teknologiateollisuus</a:t>
            </a:r>
            <a:endParaRPr lang="en-US" sz="1050" dirty="0">
              <a:latin typeface="Verdana" panose="020B0604030504040204" pitchFamily="34" charset="0"/>
              <a:ea typeface="Verdana" panose="020B0604030504040204" pitchFamily="34" charset="0"/>
              <a:cs typeface="Verdana" panose="020B0604030504040204" pitchFamily="34" charset="0"/>
            </a:endParaRPr>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F2C89C3-1639-C64F-B7DC-4038F10D3C80}" type="slidenum">
              <a:rPr sz="1050">
                <a:latin typeface="Verdana" panose="020B0604030504040204" pitchFamily="34" charset="0"/>
                <a:ea typeface="Verdana" panose="020B0604030504040204" pitchFamily="34" charset="0"/>
                <a:cs typeface="Verdana" panose="020B0604030504040204" pitchFamily="34" charset="0"/>
              </a:rPr>
              <a:t>‹#›</a:t>
            </a:fld>
            <a:endParaRPr lang="en-US" sz="105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36375265"/>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fi-FI" dirty="0"/>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050">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050">
                <a:latin typeface="Verdana" panose="020B0604030504040204" pitchFamily="34" charset="0"/>
                <a:ea typeface="Verdana" panose="020B0604030504040204" pitchFamily="34" charset="0"/>
                <a:cs typeface="Verdana" panose="020B0604030504040204" pitchFamily="34" charset="0"/>
              </a:defRPr>
            </a:lvl1pPr>
          </a:lstStyle>
          <a:p>
            <a:fld id="{B5A0B3B4-F971-4AD3-B530-DE860EFC07D2}" type="slidenum">
              <a:rPr lang="fi-FI" smtClean="0"/>
              <a:pPr/>
              <a:t>‹#›</a:t>
            </a:fld>
            <a:endParaRPr lang="fi-FI" dirty="0"/>
          </a:p>
        </p:txBody>
      </p:sp>
    </p:spTree>
    <p:extLst>
      <p:ext uri="{BB962C8B-B14F-4D97-AF65-F5344CB8AC3E}">
        <p14:creationId xmlns:p14="http://schemas.microsoft.com/office/powerpoint/2010/main" val="4248243881"/>
      </p:ext>
    </p:extLst>
  </p:cSld>
  <p:clrMap bg1="lt1" tx1="dk1" bg2="lt2" tx2="dk2" accent1="accent1" accent2="accent2" accent3="accent3" accent4="accent4" accent5="accent5" accent6="accent6" hlink="hlink" folHlink="folHlink"/>
  <p:hf/>
  <p:notesStyle>
    <a:lvl1pPr marL="0"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339932"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679871"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019807"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359744" algn="l" defTabSz="679871" rtl="0" eaLnBrk="1" latinLnBrk="0" hangingPunct="1">
      <a:defRPr sz="900" kern="120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1699681" algn="l" defTabSz="679871" rtl="0" eaLnBrk="1" latinLnBrk="0" hangingPunct="1">
      <a:defRPr sz="893" kern="1200">
        <a:solidFill>
          <a:schemeClr val="tx1"/>
        </a:solidFill>
        <a:latin typeface="+mn-lt"/>
        <a:ea typeface="+mn-ea"/>
        <a:cs typeface="+mn-cs"/>
      </a:defRPr>
    </a:lvl6pPr>
    <a:lvl7pPr marL="2039614" algn="l" defTabSz="679871" rtl="0" eaLnBrk="1" latinLnBrk="0" hangingPunct="1">
      <a:defRPr sz="893" kern="1200">
        <a:solidFill>
          <a:schemeClr val="tx1"/>
        </a:solidFill>
        <a:latin typeface="+mn-lt"/>
        <a:ea typeface="+mn-ea"/>
        <a:cs typeface="+mn-cs"/>
      </a:defRPr>
    </a:lvl7pPr>
    <a:lvl8pPr marL="2379548" algn="l" defTabSz="679871" rtl="0" eaLnBrk="1" latinLnBrk="0" hangingPunct="1">
      <a:defRPr sz="893" kern="1200">
        <a:solidFill>
          <a:schemeClr val="tx1"/>
        </a:solidFill>
        <a:latin typeface="+mn-lt"/>
        <a:ea typeface="+mn-ea"/>
        <a:cs typeface="+mn-cs"/>
      </a:defRPr>
    </a:lvl8pPr>
    <a:lvl9pPr marL="2719486" algn="l" defTabSz="679871" rtl="0" eaLnBrk="1" latinLnBrk="0" hangingPunct="1">
      <a:defRPr sz="89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dirty="0"/>
          </a:p>
        </p:txBody>
      </p:sp>
      <p:sp>
        <p:nvSpPr>
          <p:cNvPr id="4" name="Alatunnisteen paikkamerkki 3"/>
          <p:cNvSpPr>
            <a:spLocks noGrp="1"/>
          </p:cNvSpPr>
          <p:nvPr>
            <p:ph type="ftr" sz="quarter" idx="4"/>
          </p:nvPr>
        </p:nvSpPr>
        <p:spPr/>
        <p:txBody>
          <a:bodyPr/>
          <a:lstStyle/>
          <a:p>
            <a:r>
              <a:rPr lang="fi-FI"/>
              <a:t>Teknologiateollisuus</a:t>
            </a:r>
            <a:endParaRPr lang="fi-FI" dirty="0"/>
          </a:p>
        </p:txBody>
      </p:sp>
      <p:sp>
        <p:nvSpPr>
          <p:cNvPr id="5" name="Dian numeron paikkamerkki 4"/>
          <p:cNvSpPr>
            <a:spLocks noGrp="1"/>
          </p:cNvSpPr>
          <p:nvPr>
            <p:ph type="sldNum" sz="quarter" idx="5"/>
          </p:nvPr>
        </p:nvSpPr>
        <p:spPr/>
        <p:txBody>
          <a:bodyPr/>
          <a:lstStyle/>
          <a:p>
            <a:fld id="{B5A0B3B4-F971-4AD3-B530-DE860EFC07D2}" type="slidenum">
              <a:rPr lang="fi-FI" smtClean="0"/>
              <a:pPr/>
              <a:t>6</a:t>
            </a:fld>
            <a:endParaRPr lang="fi-FI" dirty="0"/>
          </a:p>
        </p:txBody>
      </p:sp>
    </p:spTree>
    <p:extLst>
      <p:ext uri="{BB962C8B-B14F-4D97-AF65-F5344CB8AC3E}">
        <p14:creationId xmlns:p14="http://schemas.microsoft.com/office/powerpoint/2010/main" val="7134890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äliotsikkodia tekstille ja kuvalle - turkoosi">
    <p:bg>
      <p:bgPr>
        <a:solidFill>
          <a:schemeClr val="bg1"/>
        </a:solidFill>
        <a:effectLst/>
      </p:bgPr>
    </p:bg>
    <p:spTree>
      <p:nvGrpSpPr>
        <p:cNvPr id="1" name=""/>
        <p:cNvGrpSpPr/>
        <p:nvPr/>
      </p:nvGrpSpPr>
      <p:grpSpPr>
        <a:xfrm>
          <a:off x="0" y="0"/>
          <a:ext cx="0" cy="0"/>
          <a:chOff x="0" y="0"/>
          <a:chExt cx="0" cy="0"/>
        </a:xfrm>
      </p:grpSpPr>
      <p:sp>
        <p:nvSpPr>
          <p:cNvPr id="14" name="Kuvan paikkamerkki 6"/>
          <p:cNvSpPr>
            <a:spLocks noGrp="1"/>
          </p:cNvSpPr>
          <p:nvPr>
            <p:ph type="pic" sz="quarter" idx="18"/>
          </p:nvPr>
        </p:nvSpPr>
        <p:spPr>
          <a:xfrm>
            <a:off x="5090401" y="1583052"/>
            <a:ext cx="3658064" cy="2849967"/>
          </a:xfrm>
          <a:prstGeom prst="rect">
            <a:avLst/>
          </a:prstGeom>
        </p:spPr>
        <p:txBody>
          <a:bodyPr anchor="ctr"/>
          <a:lstStyle>
            <a:lvl1pPr marL="0" indent="0" algn="ctr">
              <a:buFontTx/>
              <a:buNone/>
              <a:defRPr sz="1500">
                <a:solidFill>
                  <a:schemeClr val="bg1"/>
                </a:solidFill>
              </a:defRPr>
            </a:lvl1pPr>
          </a:lstStyle>
          <a:p>
            <a:r>
              <a:rPr lang="fi-FI"/>
              <a:t>Lisää kuva napsauttamalla kuvaketta</a:t>
            </a:r>
            <a:endParaRPr lang="fi-FI" dirty="0"/>
          </a:p>
        </p:txBody>
      </p:sp>
      <p:sp>
        <p:nvSpPr>
          <p:cNvPr id="7" name="Tekstin paikkamerkki 2"/>
          <p:cNvSpPr>
            <a:spLocks noGrp="1"/>
          </p:cNvSpPr>
          <p:nvPr>
            <p:ph idx="21"/>
          </p:nvPr>
        </p:nvSpPr>
        <p:spPr>
          <a:xfrm>
            <a:off x="1072800" y="1583052"/>
            <a:ext cx="3844800" cy="2849967"/>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buSzPct val="125000"/>
              <a:defRPr sz="1300" baseline="0">
                <a:solidFill>
                  <a:srgbClr val="000000"/>
                </a:solidFill>
              </a:defRPr>
            </a:lvl2pPr>
            <a:lvl3pPr indent="-158400">
              <a:buSzPct val="125000"/>
              <a:defRPr sz="1100">
                <a:solidFill>
                  <a:srgbClr val="000000"/>
                </a:solidFill>
              </a:defRPr>
            </a:lvl3pPr>
            <a:lvl4pPr indent="-158400">
              <a:buSzPct val="125000"/>
              <a:defRPr sz="1000">
                <a:solidFill>
                  <a:srgbClr val="000000"/>
                </a:solidFill>
              </a:defRPr>
            </a:lvl4p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8" name="Tekstin paikkamerkki 28"/>
          <p:cNvSpPr>
            <a:spLocks noGrp="1"/>
          </p:cNvSpPr>
          <p:nvPr>
            <p:ph type="body" sz="quarter" idx="22" hasCustomPrompt="1"/>
          </p:nvPr>
        </p:nvSpPr>
        <p:spPr>
          <a:xfrm>
            <a:off x="1072800" y="1102950"/>
            <a:ext cx="3844800" cy="480102"/>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a:t>
            </a:r>
            <a:r>
              <a:rPr lang="fi-FI" dirty="0" err="1"/>
              <a:t>napsautt</a:t>
            </a:r>
            <a:r>
              <a:rPr lang="fi-FI" dirty="0"/>
              <a:t>.</a:t>
            </a:r>
          </a:p>
        </p:txBody>
      </p:sp>
      <p:pic>
        <p:nvPicPr>
          <p:cNvPr id="3" name="Kuva 2">
            <a:extLst>
              <a:ext uri="{FF2B5EF4-FFF2-40B4-BE49-F238E27FC236}">
                <a16:creationId xmlns:a16="http://schemas.microsoft.com/office/drawing/2014/main" id="{B7B219FB-5F9E-EF8C-509F-AD0461457CA2}"/>
              </a:ext>
            </a:extLst>
          </p:cNvPr>
          <p:cNvPicPr>
            <a:picLocks noChangeAspect="1"/>
          </p:cNvPicPr>
          <p:nvPr userDrawn="1"/>
        </p:nvPicPr>
        <p:blipFill>
          <a:blip r:embed="rId2"/>
          <a:stretch>
            <a:fillRect/>
          </a:stretch>
        </p:blipFill>
        <p:spPr>
          <a:xfrm>
            <a:off x="0" y="-2"/>
            <a:ext cx="9144000" cy="5143501"/>
          </a:xfrm>
          <a:prstGeom prst="rect">
            <a:avLst/>
          </a:prstGeom>
        </p:spPr>
      </p:pic>
    </p:spTree>
    <p:extLst>
      <p:ext uri="{BB962C8B-B14F-4D97-AF65-F5344CB8AC3E}">
        <p14:creationId xmlns:p14="http://schemas.microsoft.com/office/powerpoint/2010/main" val="200552848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äliotsikkodia - violetti">
    <p:bg>
      <p:bgPr>
        <a:solidFill>
          <a:srgbClr val="8A0FA6"/>
        </a:solidFill>
        <a:effectLst/>
      </p:bgPr>
    </p:bg>
    <p:spTree>
      <p:nvGrpSpPr>
        <p:cNvPr id="1" name=""/>
        <p:cNvGrpSpPr/>
        <p:nvPr/>
      </p:nvGrpSpPr>
      <p:grpSpPr>
        <a:xfrm>
          <a:off x="0" y="0"/>
          <a:ext cx="0" cy="0"/>
          <a:chOff x="0" y="0"/>
          <a:chExt cx="0" cy="0"/>
        </a:xfrm>
      </p:grpSpPr>
      <p:pic>
        <p:nvPicPr>
          <p:cNvPr id="4" name="Kuva 3">
            <a:extLst>
              <a:ext uri="{FF2B5EF4-FFF2-40B4-BE49-F238E27FC236}">
                <a16:creationId xmlns:a16="http://schemas.microsoft.com/office/drawing/2014/main" id="{28FB9BD9-F719-A891-93DD-422BC0F97C1B}"/>
              </a:ext>
            </a:extLst>
          </p:cNvPr>
          <p:cNvPicPr>
            <a:picLocks noChangeAspect="1"/>
          </p:cNvPicPr>
          <p:nvPr userDrawn="1"/>
        </p:nvPicPr>
        <p:blipFill>
          <a:blip r:embed="rId2"/>
          <a:stretch>
            <a:fillRect/>
          </a:stretch>
        </p:blipFill>
        <p:spPr>
          <a:xfrm>
            <a:off x="25116" y="0"/>
            <a:ext cx="9144000" cy="5143500"/>
          </a:xfrm>
          <a:prstGeom prst="rect">
            <a:avLst/>
          </a:prstGeom>
        </p:spPr>
      </p:pic>
      <p:sp>
        <p:nvSpPr>
          <p:cNvPr id="10" name="Tekstin paikkamerkki 28"/>
          <p:cNvSpPr>
            <a:spLocks noGrp="1"/>
          </p:cNvSpPr>
          <p:nvPr>
            <p:ph type="body" sz="quarter" idx="15" hasCustomPrompt="1"/>
          </p:nvPr>
        </p:nvSpPr>
        <p:spPr>
          <a:xfrm>
            <a:off x="1072800" y="1924882"/>
            <a:ext cx="6977283" cy="1165268"/>
          </a:xfrm>
          <a:prstGeom prst="rect">
            <a:avLst/>
          </a:prstGeom>
        </p:spPr>
        <p:txBody>
          <a:bodyPr/>
          <a:lstStyle>
            <a:lvl1pPr marL="10800" indent="0">
              <a:lnSpc>
                <a:spcPts val="2700"/>
              </a:lnSpc>
              <a:spcBef>
                <a:spcPts val="0"/>
              </a:spcBef>
              <a:spcAft>
                <a:spcPts val="0"/>
              </a:spcAft>
              <a:buFontTx/>
              <a:buNone/>
              <a:defRPr sz="2200" b="1" baseline="0">
                <a:solidFill>
                  <a:schemeClr val="bg1"/>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sp>
        <p:nvSpPr>
          <p:cNvPr id="12" name="Dian numeron paikkamerkki 3"/>
          <p:cNvSpPr>
            <a:spLocks noGrp="1"/>
          </p:cNvSpPr>
          <p:nvPr>
            <p:ph type="sldNum" sz="quarter" idx="12"/>
          </p:nvPr>
        </p:nvSpPr>
        <p:spPr>
          <a:xfrm>
            <a:off x="8005977" y="4729407"/>
            <a:ext cx="863990" cy="165406"/>
          </a:xfrm>
          <a:prstGeom prst="rect">
            <a:avLst/>
          </a:prstGeom>
        </p:spPr>
        <p:txBody>
          <a:bodyPr/>
          <a:lstStyle>
            <a:lvl1pPr>
              <a:defRPr sz="700">
                <a:solidFill>
                  <a:schemeClr val="bg1"/>
                </a:solidFill>
              </a:defRPr>
            </a:lvl1pPr>
          </a:lstStyle>
          <a:p>
            <a:fld id="{6FCB6B90-8271-4E8F-82C1-E646FBB48A2E}" type="slidenum">
              <a:rPr lang="fi-FI" smtClean="0"/>
              <a:pPr/>
              <a:t>‹#›</a:t>
            </a:fld>
            <a:endParaRPr lang="fi-FI" dirty="0"/>
          </a:p>
        </p:txBody>
      </p:sp>
      <p:sp>
        <p:nvSpPr>
          <p:cNvPr id="14" name="Päivämäärän paikkamerkki 1"/>
          <p:cNvSpPr>
            <a:spLocks noGrp="1"/>
          </p:cNvSpPr>
          <p:nvPr>
            <p:ph type="dt" sz="half" idx="10"/>
          </p:nvPr>
        </p:nvSpPr>
        <p:spPr>
          <a:xfrm>
            <a:off x="282027" y="4728047"/>
            <a:ext cx="916709" cy="164690"/>
          </a:xfrm>
        </p:spPr>
        <p:txBody>
          <a:bodyPr/>
          <a:lstStyle>
            <a:lvl1pPr>
              <a:defRPr>
                <a:solidFill>
                  <a:schemeClr val="bg1"/>
                </a:solidFill>
              </a:defRPr>
            </a:lvl1pPr>
          </a:lstStyle>
          <a:p>
            <a:fld id="{9AA3CBEF-2865-4434-A020-1FAA7DCEF42D}" type="datetime1">
              <a:rPr lang="fi-FI" smtClean="0"/>
              <a:t>7.9.2023</a:t>
            </a:fld>
            <a:endParaRPr lang="fi-FI" dirty="0"/>
          </a:p>
        </p:txBody>
      </p:sp>
      <p:sp>
        <p:nvSpPr>
          <p:cNvPr id="15" name="Alatunnisteen paikkamerkki 2"/>
          <p:cNvSpPr>
            <a:spLocks noGrp="1"/>
          </p:cNvSpPr>
          <p:nvPr>
            <p:ph type="ftr" sz="quarter" idx="11"/>
          </p:nvPr>
        </p:nvSpPr>
        <p:spPr>
          <a:xfrm>
            <a:off x="1111510" y="4728047"/>
            <a:ext cx="1295891" cy="164690"/>
          </a:xfrm>
        </p:spPr>
        <p:txBody>
          <a:bodyPr/>
          <a:lstStyle>
            <a:lvl1pPr>
              <a:defRPr>
                <a:solidFill>
                  <a:schemeClr val="bg1"/>
                </a:solidFill>
              </a:defRPr>
            </a:lvl1pPr>
          </a:lstStyle>
          <a:p>
            <a:r>
              <a:rPr lang="fi-FI"/>
              <a:t>Teknologiateollisuus</a:t>
            </a:r>
            <a:endParaRPr lang="fi-FI" dirty="0"/>
          </a:p>
        </p:txBody>
      </p:sp>
    </p:spTree>
    <p:extLst>
      <p:ext uri="{BB962C8B-B14F-4D97-AF65-F5344CB8AC3E}">
        <p14:creationId xmlns:p14="http://schemas.microsoft.com/office/powerpoint/2010/main" val="330501944"/>
      </p:ext>
    </p:extLst>
  </p:cSld>
  <p:clrMapOvr>
    <a:masterClrMapping/>
  </p:clrMapOvr>
  <p:transition spd="med">
    <p:fade/>
  </p:transition>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sältödia tekstille">
    <p:spTree>
      <p:nvGrpSpPr>
        <p:cNvPr id="1" name=""/>
        <p:cNvGrpSpPr/>
        <p:nvPr/>
      </p:nvGrpSpPr>
      <p:grpSpPr>
        <a:xfrm>
          <a:off x="0" y="0"/>
          <a:ext cx="0" cy="0"/>
          <a:chOff x="0" y="0"/>
          <a:chExt cx="0" cy="0"/>
        </a:xfrm>
      </p:grpSpPr>
      <p:sp>
        <p:nvSpPr>
          <p:cNvPr id="9" name="Tekstin paikkamerkki 3"/>
          <p:cNvSpPr>
            <a:spLocks noGrp="1"/>
          </p:cNvSpPr>
          <p:nvPr>
            <p:ph type="body" sz="quarter" idx="18" hasCustomPrompt="1"/>
          </p:nvPr>
        </p:nvSpPr>
        <p:spPr>
          <a:xfrm>
            <a:off x="252000" y="290513"/>
            <a:ext cx="4320000" cy="250837"/>
          </a:xfrm>
          <a:prstGeom prst="rect">
            <a:avLst/>
          </a:prstGeom>
        </p:spPr>
        <p:txBody>
          <a:bodyPr anchor="t"/>
          <a:lstStyle>
            <a:lvl1pPr marL="25200" indent="0">
              <a:lnSpc>
                <a:spcPct val="100000"/>
              </a:lnSpc>
              <a:spcBef>
                <a:spcPts val="0"/>
              </a:spcBef>
              <a:spcAft>
                <a:spcPts val="0"/>
              </a:spcAft>
              <a:buFontTx/>
              <a:buNone/>
              <a:defRPr sz="1000" b="0" kern="1200" spc="0" baseline="0">
                <a:solidFill>
                  <a:schemeClr val="tx1"/>
                </a:solidFill>
              </a:defRPr>
            </a:lvl1pPr>
            <a:lvl2pPr marL="314865" indent="0">
              <a:buFontTx/>
              <a:buNone/>
              <a:defRPr/>
            </a:lvl2pPr>
            <a:lvl3pPr marL="629724" indent="0">
              <a:buFontTx/>
              <a:buNone/>
              <a:defRPr/>
            </a:lvl3pPr>
            <a:lvl4pPr marL="944589" indent="0">
              <a:buFontTx/>
              <a:buNone/>
              <a:defRPr/>
            </a:lvl4pPr>
            <a:lvl5pPr marL="1267851" indent="0">
              <a:buFontTx/>
              <a:buNone/>
              <a:defRPr/>
            </a:lvl5pPr>
          </a:lstStyle>
          <a:p>
            <a:pPr lvl="0"/>
            <a:r>
              <a:rPr lang="en-US" dirty="0" err="1"/>
              <a:t>Väliotsikko</a:t>
            </a:r>
            <a:r>
              <a:rPr lang="en-US" dirty="0"/>
              <a:t> </a:t>
            </a:r>
            <a:r>
              <a:rPr lang="en-US" dirty="0" err="1"/>
              <a:t>yläviitteenä</a:t>
            </a:r>
            <a:endParaRPr lang="fi-FI" dirty="0"/>
          </a:p>
        </p:txBody>
      </p:sp>
      <p:sp>
        <p:nvSpPr>
          <p:cNvPr id="21" name="Tekstin paikkamerkki 2"/>
          <p:cNvSpPr>
            <a:spLocks noGrp="1"/>
          </p:cNvSpPr>
          <p:nvPr>
            <p:ph idx="19"/>
          </p:nvPr>
        </p:nvSpPr>
        <p:spPr>
          <a:xfrm>
            <a:off x="1072800" y="1582404"/>
            <a:ext cx="7171200" cy="2894345"/>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a:solidFill>
                  <a:srgbClr val="000000"/>
                </a:solidFill>
              </a:defRPr>
            </a:lvl1pPr>
            <a:lvl2pPr indent="-158400">
              <a:lnSpc>
                <a:spcPts val="1800"/>
              </a:lnSpc>
              <a:spcBef>
                <a:spcPts val="200"/>
              </a:spcBef>
              <a:spcAft>
                <a:spcPts val="200"/>
              </a:spcAft>
              <a:buSzPct val="125000"/>
              <a:defRPr sz="1300" baseline="0">
                <a:solidFill>
                  <a:srgbClr val="000000"/>
                </a:solidFill>
              </a:defRPr>
            </a:lvl2pPr>
            <a:lvl3pPr indent="-158400">
              <a:lnSpc>
                <a:spcPts val="1800"/>
              </a:lnSpc>
              <a:spcBef>
                <a:spcPts val="200"/>
              </a:spcBef>
              <a:spcAft>
                <a:spcPts val="200"/>
              </a:spcAft>
              <a:buSzPct val="125000"/>
              <a:defRPr sz="1050">
                <a:solidFill>
                  <a:srgbClr val="000000"/>
                </a:solidFill>
              </a:defRPr>
            </a:lvl3pPr>
            <a:lvl4pPr indent="-158400">
              <a:lnSpc>
                <a:spcPts val="1800"/>
              </a:lnSpc>
              <a:spcBef>
                <a:spcPts val="200"/>
              </a:spcBef>
              <a:spcAft>
                <a:spcPts val="200"/>
              </a:spcAft>
              <a:buSzPct val="125000"/>
              <a:defRPr sz="1050">
                <a:solidFill>
                  <a:srgbClr val="000000"/>
                </a:solidFill>
              </a:defRPr>
            </a:lvl4pPr>
          </a:lstStyle>
          <a:p>
            <a:pPr lvl="0"/>
            <a:r>
              <a:rPr lang="fi-FI"/>
              <a:t>Muokkaa tekstin perustyylejä napsauttamalla</a:t>
            </a:r>
          </a:p>
          <a:p>
            <a:pPr lvl="1"/>
            <a:r>
              <a:rPr lang="fi-FI"/>
              <a:t>toinen taso</a:t>
            </a:r>
          </a:p>
          <a:p>
            <a:pPr lvl="2"/>
            <a:r>
              <a:rPr lang="fi-FI"/>
              <a:t>kolmas taso</a:t>
            </a:r>
          </a:p>
          <a:p>
            <a:pPr lvl="3"/>
            <a:r>
              <a:rPr lang="fi-FI"/>
              <a:t>neljäs taso</a:t>
            </a:r>
          </a:p>
        </p:txBody>
      </p:sp>
      <p:sp>
        <p:nvSpPr>
          <p:cNvPr id="22" name="Tekstin paikkamerkki 28"/>
          <p:cNvSpPr>
            <a:spLocks noGrp="1"/>
          </p:cNvSpPr>
          <p:nvPr>
            <p:ph type="body" sz="quarter" idx="20" hasCustomPrompt="1"/>
          </p:nvPr>
        </p:nvSpPr>
        <p:spPr>
          <a:xfrm>
            <a:off x="1072800" y="1102949"/>
            <a:ext cx="7171200" cy="475025"/>
          </a:xfrm>
          <a:prstGeom prst="rect">
            <a:avLst/>
          </a:prstGeom>
        </p:spPr>
        <p:txBody>
          <a:bodyPr/>
          <a:lstStyle>
            <a:lvl1pPr marL="14400" indent="0">
              <a:lnSpc>
                <a:spcPts val="2700"/>
              </a:lnSpc>
              <a:spcAft>
                <a:spcPts val="0"/>
              </a:spcAft>
              <a:buFontTx/>
              <a:buNone/>
              <a:defRPr sz="2200" b="1" baseline="0">
                <a:solidFill>
                  <a:srgbClr val="000000"/>
                </a:solidFill>
              </a:defRPr>
            </a:lvl1pPr>
            <a:lvl2pPr marL="314865" indent="0">
              <a:spcAft>
                <a:spcPts val="0"/>
              </a:spcAft>
              <a:buFontTx/>
              <a:buNone/>
              <a:defRPr sz="2200" b="1">
                <a:solidFill>
                  <a:srgbClr val="666666"/>
                </a:solidFill>
              </a:defRPr>
            </a:lvl2pPr>
            <a:lvl3pPr marL="629724" indent="0">
              <a:spcAft>
                <a:spcPts val="0"/>
              </a:spcAft>
              <a:buFontTx/>
              <a:buNone/>
              <a:defRPr sz="2200" b="1">
                <a:solidFill>
                  <a:srgbClr val="666666"/>
                </a:solidFill>
              </a:defRPr>
            </a:lvl3pPr>
            <a:lvl4pPr marL="944589" indent="0">
              <a:spcAft>
                <a:spcPts val="0"/>
              </a:spcAft>
              <a:buFontTx/>
              <a:buNone/>
              <a:defRPr sz="2200" b="1">
                <a:solidFill>
                  <a:srgbClr val="666666"/>
                </a:solidFill>
              </a:defRPr>
            </a:lvl4pPr>
            <a:lvl5pPr marL="1267851" indent="0">
              <a:spcAft>
                <a:spcPts val="0"/>
              </a:spcAft>
              <a:buFontTx/>
              <a:buNone/>
              <a:defRPr sz="2200" b="1">
                <a:solidFill>
                  <a:srgbClr val="666666"/>
                </a:solidFill>
              </a:defRPr>
            </a:lvl5pPr>
          </a:lstStyle>
          <a:p>
            <a:pPr lvl="0"/>
            <a:r>
              <a:rPr lang="fi-FI" dirty="0"/>
              <a:t>Muokkaa väliotsikkoa </a:t>
            </a:r>
            <a:r>
              <a:rPr lang="fi-FI" dirty="0" err="1"/>
              <a:t>napsautt</a:t>
            </a:r>
            <a:r>
              <a:rPr lang="fi-FI" dirty="0"/>
              <a:t>.</a:t>
            </a:r>
          </a:p>
        </p:txBody>
      </p:sp>
      <p:pic>
        <p:nvPicPr>
          <p:cNvPr id="3" name="Kuva 2">
            <a:extLst>
              <a:ext uri="{FF2B5EF4-FFF2-40B4-BE49-F238E27FC236}">
                <a16:creationId xmlns:a16="http://schemas.microsoft.com/office/drawing/2014/main" id="{B6C2210B-94ED-B034-4566-DC45F5E2F6AE}"/>
              </a:ext>
            </a:extLst>
          </p:cNvPr>
          <p:cNvPicPr>
            <a:picLocks noChangeAspect="1"/>
          </p:cNvPicPr>
          <p:nvPr userDrawn="1"/>
        </p:nvPicPr>
        <p:blipFill>
          <a:blip r:embed="rId2"/>
          <a:stretch>
            <a:fillRect/>
          </a:stretch>
        </p:blipFill>
        <p:spPr>
          <a:xfrm>
            <a:off x="0" y="-2"/>
            <a:ext cx="9144000" cy="5143501"/>
          </a:xfrm>
          <a:prstGeom prst="rect">
            <a:avLst/>
          </a:prstGeom>
        </p:spPr>
      </p:pic>
    </p:spTree>
    <p:extLst>
      <p:ext uri="{BB962C8B-B14F-4D97-AF65-F5344CB8AC3E}">
        <p14:creationId xmlns:p14="http://schemas.microsoft.com/office/powerpoint/2010/main" val="63290165"/>
      </p:ext>
    </p:extLst>
  </p:cSld>
  <p:clrMapOvr>
    <a:masterClrMapping/>
  </p:clrMapOvr>
  <p:transition spd="med">
    <p:fade/>
  </p:transition>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Päivämäärän paikkamerkki 3"/>
          <p:cNvSpPr>
            <a:spLocks noGrp="1"/>
          </p:cNvSpPr>
          <p:nvPr>
            <p:ph type="dt" sz="half" idx="2"/>
          </p:nvPr>
        </p:nvSpPr>
        <p:spPr>
          <a:xfrm>
            <a:off x="282027" y="4728047"/>
            <a:ext cx="919711"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1B16F53B-7158-4458-A0D4-1436C88C6842}" type="datetime1">
              <a:rPr lang="fi-FI" smtClean="0"/>
              <a:t>7.9.2023</a:t>
            </a:fld>
            <a:endParaRPr lang="fi-FI" dirty="0"/>
          </a:p>
        </p:txBody>
      </p:sp>
      <p:sp>
        <p:nvSpPr>
          <p:cNvPr id="8" name="Alatunnisteen paikkamerkki 4"/>
          <p:cNvSpPr>
            <a:spLocks noGrp="1"/>
          </p:cNvSpPr>
          <p:nvPr>
            <p:ph type="ftr" sz="quarter" idx="3"/>
          </p:nvPr>
        </p:nvSpPr>
        <p:spPr>
          <a:xfrm>
            <a:off x="1111307" y="4728047"/>
            <a:ext cx="1296094" cy="163042"/>
          </a:xfrm>
          <a:prstGeom prst="rect">
            <a:avLst/>
          </a:prstGeom>
        </p:spPr>
        <p:txBody>
          <a:bodyPr vert="horz" lIns="91440" tIns="45720" rIns="91440" bIns="45720" rtlCol="0" anchor="t"/>
          <a:lstStyle>
            <a:lvl1pPr algn="l">
              <a:defRPr sz="7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fi-FI" dirty="0"/>
              <a:t>Teknologiateollisuus</a:t>
            </a:r>
          </a:p>
        </p:txBody>
      </p:sp>
      <p:sp>
        <p:nvSpPr>
          <p:cNvPr id="26" name="Tekstin paikkamerkki 3"/>
          <p:cNvSpPr>
            <a:spLocks noGrp="1"/>
          </p:cNvSpPr>
          <p:nvPr>
            <p:ph type="body" idx="1"/>
          </p:nvPr>
        </p:nvSpPr>
        <p:spPr>
          <a:xfrm>
            <a:off x="1072801" y="1583532"/>
            <a:ext cx="7171199" cy="2893218"/>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p:txBody>
      </p:sp>
      <p:sp>
        <p:nvSpPr>
          <p:cNvPr id="27" name="Otsikon paikkamerkki 2"/>
          <p:cNvSpPr>
            <a:spLocks noGrp="1"/>
          </p:cNvSpPr>
          <p:nvPr>
            <p:ph type="title"/>
          </p:nvPr>
        </p:nvSpPr>
        <p:spPr>
          <a:xfrm>
            <a:off x="1072801" y="1102950"/>
            <a:ext cx="7171199" cy="473089"/>
          </a:xfrm>
          <a:prstGeom prst="rect">
            <a:avLst/>
          </a:prstGeom>
        </p:spPr>
        <p:txBody>
          <a:bodyPr vert="horz" lIns="91440" tIns="45720" rIns="91440" bIns="45720" rtlCol="0" anchor="t">
            <a:normAutofit/>
          </a:bodyPr>
          <a:lstStyle/>
          <a:p>
            <a:r>
              <a:rPr lang="fi-FI" dirty="0"/>
              <a:t>Muokkaa </a:t>
            </a:r>
            <a:r>
              <a:rPr lang="fi-FI" dirty="0" err="1"/>
              <a:t>perustyyl</a:t>
            </a:r>
            <a:r>
              <a:rPr lang="fi-FI" dirty="0"/>
              <a:t>. </a:t>
            </a:r>
            <a:r>
              <a:rPr lang="fi-FI" dirty="0" err="1"/>
              <a:t>napsautt</a:t>
            </a:r>
            <a:r>
              <a:rPr lang="fi-FI" dirty="0"/>
              <a:t>.</a:t>
            </a:r>
          </a:p>
        </p:txBody>
      </p:sp>
      <p:sp>
        <p:nvSpPr>
          <p:cNvPr id="13" name="Dian numeron paikkamerkki 1"/>
          <p:cNvSpPr>
            <a:spLocks noGrp="1"/>
          </p:cNvSpPr>
          <p:nvPr>
            <p:ph type="sldNum" sz="quarter" idx="4"/>
          </p:nvPr>
        </p:nvSpPr>
        <p:spPr>
          <a:xfrm>
            <a:off x="8005977" y="4729163"/>
            <a:ext cx="863990" cy="166687"/>
          </a:xfrm>
          <a:prstGeom prst="rect">
            <a:avLst/>
          </a:prstGeom>
        </p:spPr>
        <p:txBody>
          <a:bodyPr vert="horz" lIns="91440" tIns="45720" rIns="91440" bIns="45720" rtlCol="0" anchor="t"/>
          <a:lstStyle>
            <a:lvl1pPr algn="r">
              <a:defRPr sz="700">
                <a:solidFill>
                  <a:schemeClr val="tx1"/>
                </a:solidFill>
              </a:defRPr>
            </a:lvl1pPr>
          </a:lstStyle>
          <a:p>
            <a:fld id="{6FCB6B90-8271-4E8F-82C1-E646FBB48A2E}" type="slidenum">
              <a:rPr lang="fi-FI" smtClean="0"/>
              <a:pPr/>
              <a:t>‹#›</a:t>
            </a:fld>
            <a:endParaRPr lang="fi-FI" dirty="0"/>
          </a:p>
        </p:txBody>
      </p:sp>
    </p:spTree>
    <p:extLst>
      <p:ext uri="{BB962C8B-B14F-4D97-AF65-F5344CB8AC3E}">
        <p14:creationId xmlns:p14="http://schemas.microsoft.com/office/powerpoint/2010/main" val="729942253"/>
      </p:ext>
    </p:extLst>
  </p:cSld>
  <p:clrMap bg1="lt1" tx1="dk1" bg2="lt2" tx2="dk2" accent1="accent1" accent2="accent2" accent3="accent3" accent4="accent4" accent5="accent5" accent6="accent6" hlink="hlink" folHlink="folHlink"/>
  <p:sldLayoutIdLst>
    <p:sldLayoutId id="2147483679" r:id="rId1"/>
    <p:sldLayoutId id="2147483667" r:id="rId2"/>
    <p:sldLayoutId id="2147483702" r:id="rId3"/>
  </p:sldLayoutIdLst>
  <p:transition spd="med">
    <p:fade/>
  </p:transition>
  <p:hf hdr="0"/>
  <p:txStyles>
    <p:titleStyle>
      <a:lvl1pPr marL="14400" algn="l" defTabSz="806052" rtl="0" eaLnBrk="1" latinLnBrk="0" hangingPunct="1">
        <a:lnSpc>
          <a:spcPts val="2700"/>
        </a:lnSpc>
        <a:spcBef>
          <a:spcPts val="0"/>
        </a:spcBef>
        <a:spcAft>
          <a:spcPts val="0"/>
        </a:spcAft>
        <a:buNone/>
        <a:defRPr sz="2200" b="1" kern="1200" spc="-35" baseline="0">
          <a:solidFill>
            <a:srgbClr val="000000"/>
          </a:solidFill>
          <a:latin typeface="+mj-lt"/>
          <a:ea typeface="Adobe Fan Heiti Std B" panose="020B0700000000000000" pitchFamily="34" charset="-128"/>
          <a:cs typeface="Adobe Hebrew" panose="02040503050201020203" pitchFamily="18" charset="-79"/>
        </a:defRPr>
      </a:lvl1pPr>
    </p:titleStyle>
    <p:bodyStyle>
      <a:lvl1pPr marL="234000" indent="-212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6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p:bodyStyle>
    <p:otherStyle>
      <a:defPPr>
        <a:defRPr lang="fi-FI"/>
      </a:defPPr>
      <a:lvl1pPr marL="0" algn="l" defTabSz="806052" rtl="0" eaLnBrk="1" latinLnBrk="0" hangingPunct="1">
        <a:defRPr sz="1587" kern="1200">
          <a:solidFill>
            <a:schemeClr val="tx1"/>
          </a:solidFill>
          <a:latin typeface="+mn-lt"/>
          <a:ea typeface="+mn-ea"/>
          <a:cs typeface="+mn-cs"/>
        </a:defRPr>
      </a:lvl1pPr>
      <a:lvl2pPr marL="403025" algn="l" defTabSz="806052" rtl="0" eaLnBrk="1" latinLnBrk="0" hangingPunct="1">
        <a:defRPr sz="1587" kern="1200">
          <a:solidFill>
            <a:schemeClr val="tx1"/>
          </a:solidFill>
          <a:latin typeface="+mn-lt"/>
          <a:ea typeface="+mn-ea"/>
          <a:cs typeface="+mn-cs"/>
        </a:defRPr>
      </a:lvl2pPr>
      <a:lvl3pPr marL="806052" algn="l" defTabSz="806052" rtl="0" eaLnBrk="1" latinLnBrk="0" hangingPunct="1">
        <a:defRPr sz="1587" kern="1200">
          <a:solidFill>
            <a:schemeClr val="tx1"/>
          </a:solidFill>
          <a:latin typeface="+mn-lt"/>
          <a:ea typeface="+mn-ea"/>
          <a:cs typeface="+mn-cs"/>
        </a:defRPr>
      </a:lvl3pPr>
      <a:lvl4pPr marL="1209078" algn="l" defTabSz="806052" rtl="0" eaLnBrk="1" latinLnBrk="0" hangingPunct="1">
        <a:defRPr sz="1587" kern="1200">
          <a:solidFill>
            <a:schemeClr val="tx1"/>
          </a:solidFill>
          <a:latin typeface="+mn-lt"/>
          <a:ea typeface="+mn-ea"/>
          <a:cs typeface="+mn-cs"/>
        </a:defRPr>
      </a:lvl4pPr>
      <a:lvl5pPr marL="1612105" algn="l" defTabSz="806052" rtl="0" eaLnBrk="1" latinLnBrk="0" hangingPunct="1">
        <a:defRPr sz="1587" kern="1200">
          <a:solidFill>
            <a:schemeClr val="tx1"/>
          </a:solidFill>
          <a:latin typeface="+mn-lt"/>
          <a:ea typeface="+mn-ea"/>
          <a:cs typeface="+mn-cs"/>
        </a:defRPr>
      </a:lvl5pPr>
      <a:lvl6pPr marL="2015123" algn="l" defTabSz="806052" rtl="0" eaLnBrk="1" latinLnBrk="0" hangingPunct="1">
        <a:defRPr sz="1587" kern="1200">
          <a:solidFill>
            <a:schemeClr val="tx1"/>
          </a:solidFill>
          <a:latin typeface="+mn-lt"/>
          <a:ea typeface="+mn-ea"/>
          <a:cs typeface="+mn-cs"/>
        </a:defRPr>
      </a:lvl6pPr>
      <a:lvl7pPr marL="2418157" algn="l" defTabSz="806052" rtl="0" eaLnBrk="1" latinLnBrk="0" hangingPunct="1">
        <a:defRPr sz="1587" kern="1200">
          <a:solidFill>
            <a:schemeClr val="tx1"/>
          </a:solidFill>
          <a:latin typeface="+mn-lt"/>
          <a:ea typeface="+mn-ea"/>
          <a:cs typeface="+mn-cs"/>
        </a:defRPr>
      </a:lvl7pPr>
      <a:lvl8pPr marL="2821180" algn="l" defTabSz="806052" rtl="0" eaLnBrk="1" latinLnBrk="0" hangingPunct="1">
        <a:defRPr sz="1587" kern="1200">
          <a:solidFill>
            <a:schemeClr val="tx1"/>
          </a:solidFill>
          <a:latin typeface="+mn-lt"/>
          <a:ea typeface="+mn-ea"/>
          <a:cs typeface="+mn-cs"/>
        </a:defRPr>
      </a:lvl8pPr>
      <a:lvl9pPr marL="3224205" algn="l" defTabSz="806052" rtl="0" eaLnBrk="1" latinLnBrk="0" hangingPunct="1">
        <a:defRPr sz="1587" kern="1200">
          <a:solidFill>
            <a:schemeClr val="tx1"/>
          </a:solidFill>
          <a:latin typeface="+mn-lt"/>
          <a:ea typeface="+mn-ea"/>
          <a:cs typeface="+mn-cs"/>
        </a:defRPr>
      </a:lvl9pPr>
    </p:otherStyle>
  </p:txStyles>
  <p:extLst>
    <p:ext uri="{27BBF7A9-308A-43DC-89C8-2F10F3537804}">
      <p15:sldGuideLst xmlns:p15="http://schemas.microsoft.com/office/powerpoint/2012/main">
        <p15:guide id="20" pos="5520" userDrawn="1">
          <p15:clr>
            <a:srgbClr val="F26B43"/>
          </p15:clr>
        </p15:guide>
        <p15:guide id="22" orient="horz" pos="3062" userDrawn="1">
          <p15:clr>
            <a:srgbClr val="F26B43"/>
          </p15:clr>
        </p15:guide>
        <p15:guide id="23" orient="horz" pos="232" userDrawn="1">
          <p15:clr>
            <a:srgbClr val="F26B43"/>
          </p15:clr>
        </p15:guide>
        <p15:guide id="26" pos="240" userDrawn="1">
          <p15:clr>
            <a:srgbClr val="F26B43"/>
          </p15:clr>
        </p15:guide>
        <p15:guide id="27" pos="757"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sv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image" Target="../media/image12.emf"/><Relationship Id="rId4" Type="http://schemas.openxmlformats.org/officeDocument/2006/relationships/image" Target="../media/image6.png"/><Relationship Id="rId9" Type="http://schemas.openxmlformats.org/officeDocument/2006/relationships/image" Target="../media/image11.emf"/></Relationships>
</file>

<file path=ppt/slides/_rels/slide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E6144011-9DE2-E466-A37D-477916BBA74B}"/>
              </a:ext>
            </a:extLst>
          </p:cNvPr>
          <p:cNvSpPr>
            <a:spLocks noGrp="1"/>
          </p:cNvSpPr>
          <p:nvPr>
            <p:ph type="body" sz="quarter" idx="15"/>
          </p:nvPr>
        </p:nvSpPr>
        <p:spPr>
          <a:xfrm>
            <a:off x="1072800" y="1924882"/>
            <a:ext cx="6977283" cy="1798996"/>
          </a:xfrm>
        </p:spPr>
        <p:txBody>
          <a:bodyPr>
            <a:normAutofit/>
          </a:bodyPr>
          <a:lstStyle/>
          <a:p>
            <a:r>
              <a:rPr lang="fi-FI" dirty="0"/>
              <a:t>SERTIFIKAATTI 					</a:t>
            </a:r>
          </a:p>
          <a:p>
            <a:pPr>
              <a:lnSpc>
                <a:spcPct val="100000"/>
              </a:lnSpc>
            </a:pPr>
            <a:r>
              <a:rPr lang="fi-FI" sz="1600" b="0" dirty="0"/>
              <a:t>Koulujen matemaattis-luonnontieteellisen ja teknologisen </a:t>
            </a:r>
            <a:br>
              <a:rPr lang="fi-FI" sz="1600" b="0" dirty="0"/>
            </a:br>
            <a:r>
              <a:rPr lang="fi-FI" sz="1600" b="0" dirty="0"/>
              <a:t>osaamisen vahvistamiseksi</a:t>
            </a:r>
          </a:p>
          <a:p>
            <a:endParaRPr lang="fi-FI" dirty="0"/>
          </a:p>
          <a:p>
            <a:endParaRPr lang="fi-FI" dirty="0"/>
          </a:p>
          <a:p>
            <a:endParaRPr lang="fi-FI" dirty="0"/>
          </a:p>
        </p:txBody>
      </p:sp>
      <p:pic>
        <p:nvPicPr>
          <p:cNvPr id="6" name="Kuva 5">
            <a:extLst>
              <a:ext uri="{FF2B5EF4-FFF2-40B4-BE49-F238E27FC236}">
                <a16:creationId xmlns:a16="http://schemas.microsoft.com/office/drawing/2014/main" id="{9AB92AD0-F497-DFF1-0F2A-ED5070C52711}"/>
              </a:ext>
            </a:extLst>
          </p:cNvPr>
          <p:cNvPicPr>
            <a:picLocks noChangeAspect="1"/>
          </p:cNvPicPr>
          <p:nvPr/>
        </p:nvPicPr>
        <p:blipFill>
          <a:blip r:embed="rId2"/>
          <a:stretch>
            <a:fillRect/>
          </a:stretch>
        </p:blipFill>
        <p:spPr>
          <a:xfrm>
            <a:off x="7934325" y="287446"/>
            <a:ext cx="841376" cy="998430"/>
          </a:xfrm>
          <a:prstGeom prst="rect">
            <a:avLst/>
          </a:prstGeom>
        </p:spPr>
      </p:pic>
    </p:spTree>
    <p:extLst>
      <p:ext uri="{BB962C8B-B14F-4D97-AF65-F5344CB8AC3E}">
        <p14:creationId xmlns:p14="http://schemas.microsoft.com/office/powerpoint/2010/main" val="2876948200"/>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F42C18AE-82E4-E0C3-BDB6-D0F1F55F1D39}"/>
              </a:ext>
            </a:extLst>
          </p:cNvPr>
          <p:cNvSpPr>
            <a:spLocks noGrp="1"/>
          </p:cNvSpPr>
          <p:nvPr>
            <p:ph type="body" sz="quarter" idx="18"/>
          </p:nvPr>
        </p:nvSpPr>
        <p:spPr/>
        <p:txBody>
          <a:bodyPr/>
          <a:lstStyle/>
          <a:p>
            <a:endParaRPr lang="fi-FI"/>
          </a:p>
        </p:txBody>
      </p:sp>
      <p:sp>
        <p:nvSpPr>
          <p:cNvPr id="3" name="Sisällön paikkamerkki 2">
            <a:extLst>
              <a:ext uri="{FF2B5EF4-FFF2-40B4-BE49-F238E27FC236}">
                <a16:creationId xmlns:a16="http://schemas.microsoft.com/office/drawing/2014/main" id="{5E09FF41-BE23-C001-8788-65A7A9054A98}"/>
              </a:ext>
            </a:extLst>
          </p:cNvPr>
          <p:cNvSpPr>
            <a:spLocks noGrp="1"/>
          </p:cNvSpPr>
          <p:nvPr>
            <p:ph idx="19"/>
          </p:nvPr>
        </p:nvSpPr>
        <p:spPr/>
        <p:txBody>
          <a:bodyPr>
            <a:normAutofit fontScale="92500"/>
          </a:bodyPr>
          <a:lstStyle/>
          <a:p>
            <a:r>
              <a:rPr lang="fi-FI" dirty="0"/>
              <a:t>Teknologiateollisuus ry:n, Oulun, Tampereen ja Turun kaupunkien sekä Oulun yliopiston yhteistyönä kehittämä STEAM/LUMA –sertifikaatti</a:t>
            </a:r>
          </a:p>
          <a:p>
            <a:r>
              <a:rPr lang="fi-FI" dirty="0"/>
              <a:t>LUMA-keskus Suomi vastaa koulujen sertifioinnista</a:t>
            </a:r>
          </a:p>
          <a:p>
            <a:r>
              <a:rPr lang="fi-FI" dirty="0"/>
              <a:t>Antaa koululle mahdollisuuden systemaattisesti tarkastella toimintakulttuuriaan ja kehittää sitä haluamalleen tasolle </a:t>
            </a:r>
          </a:p>
          <a:p>
            <a:r>
              <a:rPr lang="fi-FI" dirty="0"/>
              <a:t>Sertifikaatin arvioitavat osa-alueet (pedagogiikka, osaaminen, oppimisympäristöt ja oppimateriaalit, yhteistyö ja verkostot sekä johtaminen) perustuvat Perusopetuksen opetussuunnitelman perusteisiin (2014)</a:t>
            </a:r>
          </a:p>
          <a:p>
            <a:endParaRPr lang="fi-FI" dirty="0"/>
          </a:p>
        </p:txBody>
      </p:sp>
    </p:spTree>
    <p:extLst>
      <p:ext uri="{BB962C8B-B14F-4D97-AF65-F5344CB8AC3E}">
        <p14:creationId xmlns:p14="http://schemas.microsoft.com/office/powerpoint/2010/main" val="4174274046"/>
      </p:ext>
    </p:extLst>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F42C18AE-82E4-E0C3-BDB6-D0F1F55F1D39}"/>
              </a:ext>
            </a:extLst>
          </p:cNvPr>
          <p:cNvSpPr>
            <a:spLocks noGrp="1"/>
          </p:cNvSpPr>
          <p:nvPr>
            <p:ph type="body" sz="quarter" idx="18"/>
          </p:nvPr>
        </p:nvSpPr>
        <p:spPr/>
        <p:txBody>
          <a:bodyPr/>
          <a:lstStyle/>
          <a:p>
            <a:endParaRPr lang="fi-FI"/>
          </a:p>
        </p:txBody>
      </p:sp>
      <p:sp>
        <p:nvSpPr>
          <p:cNvPr id="7" name="Sisällön paikkamerkki 2">
            <a:extLst>
              <a:ext uri="{FF2B5EF4-FFF2-40B4-BE49-F238E27FC236}">
                <a16:creationId xmlns:a16="http://schemas.microsoft.com/office/drawing/2014/main" id="{CC9D3F01-3320-0AC0-F77A-77FDB3F36451}"/>
              </a:ext>
            </a:extLst>
          </p:cNvPr>
          <p:cNvSpPr>
            <a:spLocks noGrp="1"/>
          </p:cNvSpPr>
          <p:nvPr>
            <p:ph idx="19"/>
          </p:nvPr>
        </p:nvSpPr>
        <p:spPr>
          <a:xfrm>
            <a:off x="1072800" y="1582404"/>
            <a:ext cx="7171200" cy="2894345"/>
          </a:xfrm>
        </p:spPr>
        <p:txBody>
          <a:bodyPr>
            <a:normAutofit fontScale="92500"/>
          </a:bodyPr>
          <a:lstStyle/>
          <a:p>
            <a:pPr marL="21600" indent="0">
              <a:buNone/>
            </a:pPr>
            <a:r>
              <a:rPr lang="fi-FI" dirty="0"/>
              <a:t>LUMA/STEAM-opetus edistää matematiikan, luonnontieteiden ja teknologian osaamista kaikilla asteilla varhaiskasvatuksesta korkeakouluihin. LUMA on suomenkielinen vastine kansainväliselle STEM/STEAM-termille, joka tulee englannin kielen sanoista Science, Technology, Engineering, </a:t>
            </a:r>
            <a:r>
              <a:rPr lang="fi-FI" dirty="0" err="1"/>
              <a:t>Arts</a:t>
            </a:r>
            <a:r>
              <a:rPr lang="fi-FI" dirty="0"/>
              <a:t>/</a:t>
            </a:r>
            <a:r>
              <a:rPr lang="fi-FI" dirty="0" err="1"/>
              <a:t>All</a:t>
            </a:r>
            <a:r>
              <a:rPr lang="fi-FI" dirty="0"/>
              <a:t> </a:t>
            </a:r>
            <a:r>
              <a:rPr lang="fi-FI" dirty="0" err="1"/>
              <a:t>subjects</a:t>
            </a:r>
            <a:r>
              <a:rPr lang="fi-FI" dirty="0"/>
              <a:t>, </a:t>
            </a:r>
            <a:r>
              <a:rPr lang="fi-FI" dirty="0" err="1"/>
              <a:t>Mathematics</a:t>
            </a:r>
            <a:r>
              <a:rPr lang="fi-FI" dirty="0"/>
              <a:t>. LUMA/STEAM-opetukselle on tyypillistä yhdistää eri oppiaineita ja teknologiaa monialaisiksi oppimiskokonaisuuksiksi. Kokonaisuudet pitävät sisällään mitä tahansa oppiaineita ja monenlaisia eri taitoja. Opettajat tekevät yhteistyötä, ja oppijat ovat mukana suunnittelussa ja kokonaisuuksien rakentamisessa. Opetusmenetelmissä korostuvat oppijalähtöisyys sekä kokeileva ja yhteisöllinen oppiminen.</a:t>
            </a:r>
          </a:p>
        </p:txBody>
      </p:sp>
    </p:spTree>
    <p:extLst>
      <p:ext uri="{BB962C8B-B14F-4D97-AF65-F5344CB8AC3E}">
        <p14:creationId xmlns:p14="http://schemas.microsoft.com/office/powerpoint/2010/main" val="867855740"/>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numeron paikkamerkki 1" hidden="1">
            <a:extLst>
              <a:ext uri="{FF2B5EF4-FFF2-40B4-BE49-F238E27FC236}">
                <a16:creationId xmlns:a16="http://schemas.microsoft.com/office/drawing/2014/main" id="{12C0FABF-3B53-4544-9F64-CC036AFFF2DD}"/>
              </a:ext>
            </a:extLst>
          </p:cNvPr>
          <p:cNvSpPr>
            <a:spLocks noGrp="1"/>
          </p:cNvSpPr>
          <p:nvPr>
            <p:ph type="sldNum" sz="quarter" idx="4294967295"/>
          </p:nvPr>
        </p:nvSpPr>
        <p:spPr>
          <a:xfrm>
            <a:off x="8005977" y="4729407"/>
            <a:ext cx="863990" cy="165406"/>
          </a:xfrm>
        </p:spPr>
        <p:txBody>
          <a:bodyPr/>
          <a:lstStyle/>
          <a:p>
            <a:pPr>
              <a:spcAft>
                <a:spcPts val="600"/>
              </a:spcAft>
            </a:pPr>
            <a:fld id="{6FCB6B90-8271-4E8F-82C1-E646FBB48A2E}" type="slidenum">
              <a:rPr lang="fi-FI" smtClean="0"/>
              <a:pPr>
                <a:spcAft>
                  <a:spcPts val="600"/>
                </a:spcAft>
              </a:pPr>
              <a:t>4</a:t>
            </a:fld>
            <a:endParaRPr lang="fi-FI"/>
          </a:p>
        </p:txBody>
      </p:sp>
      <p:sp>
        <p:nvSpPr>
          <p:cNvPr id="3" name="Päivämäärän paikkamerkki 2" hidden="1">
            <a:extLst>
              <a:ext uri="{FF2B5EF4-FFF2-40B4-BE49-F238E27FC236}">
                <a16:creationId xmlns:a16="http://schemas.microsoft.com/office/drawing/2014/main" id="{B817E139-547C-874F-A74C-BB9BDDDC9712}"/>
              </a:ext>
            </a:extLst>
          </p:cNvPr>
          <p:cNvSpPr>
            <a:spLocks noGrp="1"/>
          </p:cNvSpPr>
          <p:nvPr>
            <p:ph type="dt" sz="half" idx="4294967295"/>
          </p:nvPr>
        </p:nvSpPr>
        <p:spPr>
          <a:xfrm>
            <a:off x="282027" y="4728047"/>
            <a:ext cx="916709" cy="164690"/>
          </a:xfrm>
        </p:spPr>
        <p:txBody>
          <a:bodyPr/>
          <a:lstStyle/>
          <a:p>
            <a:pPr>
              <a:spcAft>
                <a:spcPts val="600"/>
              </a:spcAft>
            </a:pPr>
            <a:fld id="{1F9AB61F-25F5-4BAC-AFD2-7CF6AA8759C3}" type="datetime1">
              <a:rPr lang="fi-FI" smtClean="0"/>
              <a:pPr>
                <a:spcAft>
                  <a:spcPts val="600"/>
                </a:spcAft>
              </a:pPr>
              <a:t>7.9.2023</a:t>
            </a:fld>
            <a:endParaRPr lang="fi-FI"/>
          </a:p>
        </p:txBody>
      </p:sp>
      <p:sp>
        <p:nvSpPr>
          <p:cNvPr id="4" name="Alatunnisteen paikkamerkki 3">
            <a:extLst>
              <a:ext uri="{FF2B5EF4-FFF2-40B4-BE49-F238E27FC236}">
                <a16:creationId xmlns:a16="http://schemas.microsoft.com/office/drawing/2014/main" id="{2DCF7F3C-97C1-FC43-9AF6-AA65E089F284}"/>
              </a:ext>
            </a:extLst>
          </p:cNvPr>
          <p:cNvSpPr>
            <a:spLocks noGrp="1"/>
          </p:cNvSpPr>
          <p:nvPr>
            <p:ph type="ftr" sz="quarter" idx="4294967295"/>
          </p:nvPr>
        </p:nvSpPr>
        <p:spPr>
          <a:xfrm>
            <a:off x="1111510" y="4728047"/>
            <a:ext cx="1295891" cy="164690"/>
          </a:xfrm>
        </p:spPr>
        <p:txBody>
          <a:bodyPr/>
          <a:lstStyle/>
          <a:p>
            <a:pPr>
              <a:spcAft>
                <a:spcPts val="600"/>
              </a:spcAft>
            </a:pPr>
            <a:r>
              <a:rPr lang="fi-FI"/>
              <a:t>Teknologiateollisuus</a:t>
            </a:r>
          </a:p>
        </p:txBody>
      </p:sp>
      <p:pic>
        <p:nvPicPr>
          <p:cNvPr id="23" name="Kuva 22" descr="Hehkulamppu ja hammaspyörä tasaisella täytöllä">
            <a:extLst>
              <a:ext uri="{FF2B5EF4-FFF2-40B4-BE49-F238E27FC236}">
                <a16:creationId xmlns:a16="http://schemas.microsoft.com/office/drawing/2014/main" id="{CA463584-194F-B4FB-F8B7-BB905195296C}"/>
              </a:ext>
            </a:extLst>
          </p:cNvPr>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72490" y="6831330"/>
            <a:ext cx="271780" cy="271780"/>
          </a:xfrm>
          <a:prstGeom prst="rect">
            <a:avLst/>
          </a:prstGeom>
        </p:spPr>
      </p:pic>
      <p:pic>
        <p:nvPicPr>
          <p:cNvPr id="24" name="Kuva 23" descr="Suurennuslasi tasaisella täytöllä">
            <a:extLst>
              <a:ext uri="{FF2B5EF4-FFF2-40B4-BE49-F238E27FC236}">
                <a16:creationId xmlns:a16="http://schemas.microsoft.com/office/drawing/2014/main" id="{6027C273-E4B1-2D6F-822A-24127789A73A}"/>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72490" y="7538720"/>
            <a:ext cx="236855" cy="236855"/>
          </a:xfrm>
          <a:prstGeom prst="rect">
            <a:avLst/>
          </a:prstGeom>
        </p:spPr>
      </p:pic>
      <p:pic>
        <p:nvPicPr>
          <p:cNvPr id="25" name="Kuva 24" descr="Pokaali tasaisella täytöllä">
            <a:extLst>
              <a:ext uri="{FF2B5EF4-FFF2-40B4-BE49-F238E27FC236}">
                <a16:creationId xmlns:a16="http://schemas.microsoft.com/office/drawing/2014/main" id="{89CA22CE-876A-35A3-D25A-E7EE0729188E}"/>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2490" y="8214360"/>
            <a:ext cx="260350" cy="260350"/>
          </a:xfrm>
          <a:prstGeom prst="rect">
            <a:avLst/>
          </a:prstGeom>
        </p:spPr>
      </p:pic>
      <p:sp>
        <p:nvSpPr>
          <p:cNvPr id="41" name="Tekstiruutu 40">
            <a:extLst>
              <a:ext uri="{FF2B5EF4-FFF2-40B4-BE49-F238E27FC236}">
                <a16:creationId xmlns:a16="http://schemas.microsoft.com/office/drawing/2014/main" id="{27435400-CA95-7C5F-5A6C-B9157EEB9647}"/>
              </a:ext>
            </a:extLst>
          </p:cNvPr>
          <p:cNvSpPr txBox="1"/>
          <p:nvPr/>
        </p:nvSpPr>
        <p:spPr>
          <a:xfrm>
            <a:off x="2234875" y="1980137"/>
            <a:ext cx="4320480" cy="318924"/>
          </a:xfrm>
          <a:prstGeom prst="rect">
            <a:avLst/>
          </a:prstGeom>
          <a:noFill/>
        </p:spPr>
        <p:txBody>
          <a:bodyPr wrap="square" lIns="36000" tIns="36000" rIns="36000" bIns="36000" rtlCol="0">
            <a:spAutoFit/>
          </a:bodyPr>
          <a:lstStyle/>
          <a:p>
            <a:r>
              <a:rPr lang="fi-FI" sz="1600" spc="-40" dirty="0">
                <a:latin typeface="Verdana" panose="020B0604030504040204" pitchFamily="34" charset="0"/>
                <a:ea typeface="Verdana" panose="020B0604030504040204" pitchFamily="34" charset="0"/>
                <a:cs typeface="Verdana" panose="020B0604030504040204" pitchFamily="34" charset="0"/>
              </a:rPr>
              <a:t>Tiedostavaa ja kehittyvää toimintaa</a:t>
            </a:r>
          </a:p>
        </p:txBody>
      </p:sp>
      <p:sp>
        <p:nvSpPr>
          <p:cNvPr id="42" name="Tekstiruutu 41">
            <a:extLst>
              <a:ext uri="{FF2B5EF4-FFF2-40B4-BE49-F238E27FC236}">
                <a16:creationId xmlns:a16="http://schemas.microsoft.com/office/drawing/2014/main" id="{4A66E655-9EB3-F220-9444-E82B1C43DC32}"/>
              </a:ext>
            </a:extLst>
          </p:cNvPr>
          <p:cNvSpPr txBox="1"/>
          <p:nvPr/>
        </p:nvSpPr>
        <p:spPr>
          <a:xfrm>
            <a:off x="2227667" y="2592020"/>
            <a:ext cx="5335800" cy="318924"/>
          </a:xfrm>
          <a:prstGeom prst="rect">
            <a:avLst/>
          </a:prstGeom>
          <a:noFill/>
        </p:spPr>
        <p:txBody>
          <a:bodyPr wrap="square" lIns="36000" tIns="36000" rIns="36000" bIns="36000" rtlCol="0">
            <a:spAutoFit/>
          </a:bodyPr>
          <a:lstStyle/>
          <a:p>
            <a:r>
              <a:rPr lang="fi-FI" sz="1600" spc="-40" dirty="0">
                <a:latin typeface="Verdana" panose="020B0604030504040204" pitchFamily="34" charset="0"/>
                <a:ea typeface="Verdana" panose="020B0604030504040204" pitchFamily="34" charset="0"/>
                <a:cs typeface="Verdana" panose="020B0604030504040204" pitchFamily="34" charset="0"/>
              </a:rPr>
              <a:t>Suunnitelmallista ja tavoitteellista toimintaa</a:t>
            </a:r>
          </a:p>
        </p:txBody>
      </p:sp>
      <p:sp>
        <p:nvSpPr>
          <p:cNvPr id="43" name="Tekstiruutu 42">
            <a:extLst>
              <a:ext uri="{FF2B5EF4-FFF2-40B4-BE49-F238E27FC236}">
                <a16:creationId xmlns:a16="http://schemas.microsoft.com/office/drawing/2014/main" id="{AD128EF9-FCCB-C20F-1C8E-699DF59BBCA8}"/>
              </a:ext>
            </a:extLst>
          </p:cNvPr>
          <p:cNvSpPr txBox="1"/>
          <p:nvPr/>
        </p:nvSpPr>
        <p:spPr>
          <a:xfrm>
            <a:off x="2209782" y="3280479"/>
            <a:ext cx="5353685" cy="318924"/>
          </a:xfrm>
          <a:prstGeom prst="rect">
            <a:avLst/>
          </a:prstGeom>
          <a:noFill/>
        </p:spPr>
        <p:txBody>
          <a:bodyPr wrap="square" lIns="36000" tIns="36000" rIns="36000" bIns="36000" rtlCol="0">
            <a:spAutoFit/>
          </a:bodyPr>
          <a:lstStyle/>
          <a:p>
            <a:r>
              <a:rPr lang="fi-FI" sz="1600" spc="-70" dirty="0">
                <a:latin typeface="Verdana" panose="020B0604030504040204" pitchFamily="34" charset="0"/>
                <a:ea typeface="Verdana" panose="020B0604030504040204" pitchFamily="34" charset="0"/>
                <a:cs typeface="Verdana" panose="020B0604030504040204" pitchFamily="34" charset="0"/>
              </a:rPr>
              <a:t>Sitoutunutta, erikoistunutta ja systemaattista toimintaa </a:t>
            </a:r>
          </a:p>
        </p:txBody>
      </p:sp>
      <p:sp>
        <p:nvSpPr>
          <p:cNvPr id="44" name="Tekstiruutu 43">
            <a:extLst>
              <a:ext uri="{FF2B5EF4-FFF2-40B4-BE49-F238E27FC236}">
                <a16:creationId xmlns:a16="http://schemas.microsoft.com/office/drawing/2014/main" id="{A2D5959C-8345-DC1B-CF3A-98BD87D80553}"/>
              </a:ext>
            </a:extLst>
          </p:cNvPr>
          <p:cNvSpPr txBox="1"/>
          <p:nvPr/>
        </p:nvSpPr>
        <p:spPr>
          <a:xfrm>
            <a:off x="1371629" y="648362"/>
            <a:ext cx="4424507" cy="442035"/>
          </a:xfrm>
          <a:prstGeom prst="rect">
            <a:avLst/>
          </a:prstGeom>
          <a:noFill/>
        </p:spPr>
        <p:txBody>
          <a:bodyPr wrap="square" lIns="36000" tIns="36000" rIns="36000" bIns="36000" rtlCol="0">
            <a:spAutoFit/>
          </a:bodyPr>
          <a:lstStyle/>
          <a:p>
            <a:r>
              <a:rPr lang="fi-FI" sz="2400" b="1" spc="-40" dirty="0">
                <a:latin typeface="Verdana" panose="020B0604030504040204" pitchFamily="34" charset="0"/>
                <a:ea typeface="Verdana" panose="020B0604030504040204" pitchFamily="34" charset="0"/>
                <a:cs typeface="Verdana" panose="020B0604030504040204" pitchFamily="34" charset="0"/>
              </a:rPr>
              <a:t>SERTIFIKAATIN TASOT</a:t>
            </a:r>
          </a:p>
        </p:txBody>
      </p:sp>
      <p:pic>
        <p:nvPicPr>
          <p:cNvPr id="6" name="Kuva 5">
            <a:extLst>
              <a:ext uri="{FF2B5EF4-FFF2-40B4-BE49-F238E27FC236}">
                <a16:creationId xmlns:a16="http://schemas.microsoft.com/office/drawing/2014/main" id="{D3D2BB99-2244-4210-AC69-4832450281FB}"/>
              </a:ext>
            </a:extLst>
          </p:cNvPr>
          <p:cNvPicPr>
            <a:picLocks noChangeAspect="1"/>
          </p:cNvPicPr>
          <p:nvPr/>
        </p:nvPicPr>
        <p:blipFill>
          <a:blip r:embed="rId8"/>
          <a:stretch>
            <a:fillRect/>
          </a:stretch>
        </p:blipFill>
        <p:spPr>
          <a:xfrm>
            <a:off x="1671640" y="1892661"/>
            <a:ext cx="406400" cy="406400"/>
          </a:xfrm>
          <a:prstGeom prst="rect">
            <a:avLst/>
          </a:prstGeom>
        </p:spPr>
      </p:pic>
      <p:pic>
        <p:nvPicPr>
          <p:cNvPr id="16" name="Kuva 15">
            <a:extLst>
              <a:ext uri="{FF2B5EF4-FFF2-40B4-BE49-F238E27FC236}">
                <a16:creationId xmlns:a16="http://schemas.microsoft.com/office/drawing/2014/main" id="{C11E0CFF-EB26-B9E8-672E-BB4F91E91BC9}"/>
              </a:ext>
            </a:extLst>
          </p:cNvPr>
          <p:cNvPicPr>
            <a:picLocks noChangeAspect="1"/>
          </p:cNvPicPr>
          <p:nvPr/>
        </p:nvPicPr>
        <p:blipFill>
          <a:blip r:embed="rId9"/>
          <a:stretch>
            <a:fillRect/>
          </a:stretch>
        </p:blipFill>
        <p:spPr>
          <a:xfrm>
            <a:off x="1730819" y="2586382"/>
            <a:ext cx="330200" cy="330200"/>
          </a:xfrm>
          <a:prstGeom prst="rect">
            <a:avLst/>
          </a:prstGeom>
        </p:spPr>
      </p:pic>
      <p:pic>
        <p:nvPicPr>
          <p:cNvPr id="18" name="Kuva 17">
            <a:extLst>
              <a:ext uri="{FF2B5EF4-FFF2-40B4-BE49-F238E27FC236}">
                <a16:creationId xmlns:a16="http://schemas.microsoft.com/office/drawing/2014/main" id="{2172A063-4396-6E67-803D-7CA97B5917D9}"/>
              </a:ext>
            </a:extLst>
          </p:cNvPr>
          <p:cNvPicPr>
            <a:picLocks noChangeAspect="1"/>
          </p:cNvPicPr>
          <p:nvPr/>
        </p:nvPicPr>
        <p:blipFill>
          <a:blip r:embed="rId10"/>
          <a:stretch>
            <a:fillRect/>
          </a:stretch>
        </p:blipFill>
        <p:spPr>
          <a:xfrm>
            <a:off x="1697040" y="3256255"/>
            <a:ext cx="381000" cy="342900"/>
          </a:xfrm>
          <a:prstGeom prst="rect">
            <a:avLst/>
          </a:prstGeom>
        </p:spPr>
      </p:pic>
      <p:sp>
        <p:nvSpPr>
          <p:cNvPr id="19" name="Suorakulmio 18">
            <a:extLst>
              <a:ext uri="{FF2B5EF4-FFF2-40B4-BE49-F238E27FC236}">
                <a16:creationId xmlns:a16="http://schemas.microsoft.com/office/drawing/2014/main" id="{648979F2-C711-DD71-16C4-FABD95292DF9}"/>
              </a:ext>
            </a:extLst>
          </p:cNvPr>
          <p:cNvSpPr/>
          <p:nvPr/>
        </p:nvSpPr>
        <p:spPr bwMode="auto">
          <a:xfrm>
            <a:off x="1436516" y="1707654"/>
            <a:ext cx="6270967" cy="2233502"/>
          </a:xfrm>
          <a:prstGeom prst="rect">
            <a:avLst/>
          </a:prstGeom>
          <a:noFill/>
          <a:ln>
            <a:solidFill>
              <a:srgbClr val="8A0FA6"/>
            </a:solidFill>
          </a:ln>
        </p:spPr>
        <p:txBody>
          <a:bodyPr vert="horz" wrap="square" lIns="91440" tIns="45720" rIns="91440" bIns="45720" numCol="1" rtlCol="0" anchor="t" anchorCtr="0" compatLnSpc="1">
            <a:prstTxWarp prst="textNoShape">
              <a:avLst/>
            </a:prstTxWarp>
          </a:bodyPr>
          <a:lstStyle/>
          <a:p>
            <a:pPr algn="ctr"/>
            <a:endParaRPr lang="fi-FI"/>
          </a:p>
        </p:txBody>
      </p:sp>
    </p:spTree>
    <p:extLst>
      <p:ext uri="{BB962C8B-B14F-4D97-AF65-F5344CB8AC3E}">
        <p14:creationId xmlns:p14="http://schemas.microsoft.com/office/powerpoint/2010/main" val="303385460"/>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isällön paikkamerkki 2">
            <a:extLst>
              <a:ext uri="{FF2B5EF4-FFF2-40B4-BE49-F238E27FC236}">
                <a16:creationId xmlns:a16="http://schemas.microsoft.com/office/drawing/2014/main" id="{CC9D3F01-3320-0AC0-F77A-77FDB3F36451}"/>
              </a:ext>
            </a:extLst>
          </p:cNvPr>
          <p:cNvSpPr>
            <a:spLocks noGrp="1"/>
          </p:cNvSpPr>
          <p:nvPr>
            <p:ph idx="19"/>
          </p:nvPr>
        </p:nvSpPr>
        <p:spPr>
          <a:xfrm>
            <a:off x="1187736" y="3507855"/>
            <a:ext cx="3505200" cy="1368152"/>
          </a:xfrm>
        </p:spPr>
        <p:txBody>
          <a:bodyPr>
            <a:normAutofit/>
          </a:bodyPr>
          <a:lstStyle/>
          <a:p>
            <a:pPr rtl="0"/>
            <a:r>
              <a:rPr lang="fi-FI" dirty="0">
                <a:effectLst/>
              </a:rPr>
              <a:t>Pedagogiikka</a:t>
            </a:r>
          </a:p>
          <a:p>
            <a:pPr rtl="0"/>
            <a:r>
              <a:rPr lang="fi-FI" dirty="0">
                <a:effectLst/>
              </a:rPr>
              <a:t>Opetushenkilöstön osaaminen</a:t>
            </a:r>
          </a:p>
          <a:p>
            <a:pPr rtl="0"/>
            <a:r>
              <a:rPr lang="fi-FI" dirty="0">
                <a:effectLst/>
              </a:rPr>
              <a:t>Oppimisympäristöt</a:t>
            </a:r>
          </a:p>
        </p:txBody>
      </p:sp>
      <p:pic>
        <p:nvPicPr>
          <p:cNvPr id="11" name="Kuva 10">
            <a:extLst>
              <a:ext uri="{FF2B5EF4-FFF2-40B4-BE49-F238E27FC236}">
                <a16:creationId xmlns:a16="http://schemas.microsoft.com/office/drawing/2014/main" id="{D603AAE0-35B1-059C-E181-F3764E1574B3}"/>
              </a:ext>
            </a:extLst>
          </p:cNvPr>
          <p:cNvPicPr>
            <a:picLocks noChangeAspect="1"/>
          </p:cNvPicPr>
          <p:nvPr/>
        </p:nvPicPr>
        <p:blipFill>
          <a:blip r:embed="rId2"/>
          <a:stretch>
            <a:fillRect/>
          </a:stretch>
        </p:blipFill>
        <p:spPr>
          <a:xfrm>
            <a:off x="683568" y="1203598"/>
            <a:ext cx="7747000" cy="2044700"/>
          </a:xfrm>
          <a:prstGeom prst="rect">
            <a:avLst/>
          </a:prstGeom>
        </p:spPr>
      </p:pic>
      <p:sp>
        <p:nvSpPr>
          <p:cNvPr id="12" name="Sisällön paikkamerkki 2">
            <a:extLst>
              <a:ext uri="{FF2B5EF4-FFF2-40B4-BE49-F238E27FC236}">
                <a16:creationId xmlns:a16="http://schemas.microsoft.com/office/drawing/2014/main" id="{772212AC-861F-1AF3-AABF-6CB3CD8CCC7F}"/>
              </a:ext>
            </a:extLst>
          </p:cNvPr>
          <p:cNvSpPr txBox="1">
            <a:spLocks/>
          </p:cNvSpPr>
          <p:nvPr/>
        </p:nvSpPr>
        <p:spPr>
          <a:xfrm>
            <a:off x="4692936" y="3507854"/>
            <a:ext cx="3738416" cy="1368153"/>
          </a:xfrm>
          <a:prstGeom prst="rect">
            <a:avLst/>
          </a:prstGeom>
        </p:spPr>
        <p:txBody>
          <a:bodyPr vert="horz" lIns="91440" tIns="45720" rIns="91440" bIns="45720" rtlCol="0">
            <a:normAutofit/>
          </a:bodyPr>
          <a:lstStyle>
            <a:lvl1pPr marL="234000" marR="0" indent="-212400" algn="l" defTabSz="806052" rtl="0" eaLnBrk="1" fontAlgn="auto" latinLnBrk="0" hangingPunct="1">
              <a:lnSpc>
                <a:spcPts val="2000"/>
              </a:lnSpc>
              <a:spcBef>
                <a:spcPts val="400"/>
              </a:spcBef>
              <a:spcAft>
                <a:spcPts val="300"/>
              </a:spcAft>
              <a:buClrTx/>
              <a:buSzPct val="125000"/>
              <a:buFont typeface="Arial" panose="020B0604020202020204" pitchFamily="34" charset="0"/>
              <a:buChar char="•"/>
              <a:tabLst/>
              <a:defRPr sz="1600" kern="1200" spc="-35" baseline="0">
                <a:solidFill>
                  <a:srgbClr val="000000"/>
                </a:solidFill>
                <a:latin typeface="Verdana" panose="020B0604030504040204" pitchFamily="34" charset="0"/>
                <a:ea typeface="Verdana" panose="020B0604030504040204" pitchFamily="34" charset="0"/>
                <a:cs typeface="Verdana" panose="020B0604030504040204" pitchFamily="34" charset="0"/>
              </a:defRPr>
            </a:lvl1pPr>
            <a:lvl2pPr marL="629732" indent="-158400" algn="l" defTabSz="806052" rtl="0" eaLnBrk="1" latinLnBrk="0" hangingPunct="1">
              <a:lnSpc>
                <a:spcPts val="1800"/>
              </a:lnSpc>
              <a:spcBef>
                <a:spcPts val="200"/>
              </a:spcBef>
              <a:spcAft>
                <a:spcPts val="200"/>
              </a:spcAft>
              <a:buClrTx/>
              <a:buSzPct val="125000"/>
              <a:buFont typeface="Arial" pitchFamily="34" charset="0"/>
              <a:buChar char="–"/>
              <a:defRPr sz="1300" kern="1200" spc="-35" baseline="0">
                <a:solidFill>
                  <a:srgbClr val="000000"/>
                </a:solidFill>
                <a:latin typeface="Verdana" panose="020B0604030504040204" pitchFamily="34" charset="0"/>
                <a:ea typeface="Verdana" panose="020B0604030504040204" pitchFamily="34" charset="0"/>
                <a:cs typeface="Verdana" panose="020B0604030504040204" pitchFamily="34" charset="0"/>
              </a:defRPr>
            </a:lvl2pPr>
            <a:lvl3pPr marL="944591" indent="-158400" algn="l" defTabSz="806052" rtl="0" eaLnBrk="1" latinLnBrk="0" hangingPunct="1">
              <a:lnSpc>
                <a:spcPts val="1800"/>
              </a:lnSpc>
              <a:spcBef>
                <a:spcPts val="200"/>
              </a:spcBef>
              <a:spcAft>
                <a:spcPts val="200"/>
              </a:spcAft>
              <a:buClrTx/>
              <a:buSzPct val="125000"/>
              <a:buFont typeface="Arial" panose="020B0604020202020204" pitchFamily="34" charset="0"/>
              <a:buChar char="•"/>
              <a:defRPr sz="1050" kern="1200" spc="-35" baseline="0">
                <a:solidFill>
                  <a:srgbClr val="000000"/>
                </a:solidFill>
                <a:latin typeface="Verdana" panose="020B0604030504040204" pitchFamily="34" charset="0"/>
                <a:ea typeface="Verdana" panose="020B0604030504040204" pitchFamily="34" charset="0"/>
                <a:cs typeface="Verdana" panose="020B0604030504040204" pitchFamily="34" charset="0"/>
              </a:defRPr>
            </a:lvl3pPr>
            <a:lvl4pPr marL="1267851" indent="-158400" algn="l" defTabSz="806052" rtl="0" eaLnBrk="1" latinLnBrk="0" hangingPunct="1">
              <a:lnSpc>
                <a:spcPts val="1800"/>
              </a:lnSpc>
              <a:spcBef>
                <a:spcPts val="200"/>
              </a:spcBef>
              <a:spcAft>
                <a:spcPts val="200"/>
              </a:spcAft>
              <a:buClrTx/>
              <a:buSzPct val="125000"/>
              <a:buFont typeface="Arial" pitchFamily="34" charset="0"/>
              <a:buChar char="–"/>
              <a:defRPr sz="1050" kern="1200" spc="-35" baseline="0">
                <a:solidFill>
                  <a:srgbClr val="000000"/>
                </a:solidFill>
                <a:latin typeface="Verdana" panose="020B0604030504040204" pitchFamily="34" charset="0"/>
                <a:ea typeface="Verdana" panose="020B0604030504040204" pitchFamily="34" charset="0"/>
                <a:cs typeface="Verdana" panose="020B0604030504040204" pitchFamily="34" charset="0"/>
              </a:defRPr>
            </a:lvl4pPr>
            <a:lvl5pPr marL="1582718" indent="-158400" algn="l" defTabSz="806052" rtl="0" eaLnBrk="1" latinLnBrk="0" hangingPunct="1">
              <a:lnSpc>
                <a:spcPts val="2000"/>
              </a:lnSpc>
              <a:spcBef>
                <a:spcPts val="400"/>
              </a:spcBef>
              <a:spcAft>
                <a:spcPts val="300"/>
              </a:spcAft>
              <a:buClrTx/>
              <a:buSzPct val="125000"/>
              <a:buFont typeface="Arial" panose="020B0604020202020204" pitchFamily="34" charset="0"/>
              <a:buChar char="•"/>
              <a:defRPr sz="1000" kern="1200" spc="-35" baseline="0">
                <a:solidFill>
                  <a:schemeClr val="tx1"/>
                </a:solidFill>
                <a:latin typeface="Verdana" panose="020B0604030504040204" pitchFamily="34" charset="0"/>
                <a:ea typeface="Verdana" panose="020B0604030504040204" pitchFamily="34" charset="0"/>
                <a:cs typeface="Verdana" panose="020B0604030504040204" pitchFamily="34" charset="0"/>
              </a:defRPr>
            </a:lvl5pPr>
            <a:lvl6pPr marL="2216640"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6pPr>
            <a:lvl7pPr marL="2619666"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7pPr>
            <a:lvl8pPr marL="3022694"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8pPr>
            <a:lvl9pPr marL="3425719" indent="-201515" algn="l" defTabSz="806052" rtl="0" eaLnBrk="1" latinLnBrk="0" hangingPunct="1">
              <a:spcBef>
                <a:spcPct val="20000"/>
              </a:spcBef>
              <a:buFont typeface="Arial" pitchFamily="34" charset="0"/>
              <a:buChar char="•"/>
              <a:defRPr sz="1856" kern="1200">
                <a:solidFill>
                  <a:schemeClr val="tx1"/>
                </a:solidFill>
                <a:latin typeface="+mn-lt"/>
                <a:ea typeface="+mn-ea"/>
                <a:cs typeface="+mn-cs"/>
              </a:defRPr>
            </a:lvl9pPr>
          </a:lstStyle>
          <a:p>
            <a:r>
              <a:rPr lang="fi-FI" dirty="0"/>
              <a:t>Verkostot ja yhteistyö</a:t>
            </a:r>
          </a:p>
          <a:p>
            <a:r>
              <a:rPr lang="fi-FI" dirty="0"/>
              <a:t>Johtaminen</a:t>
            </a:r>
          </a:p>
        </p:txBody>
      </p:sp>
    </p:spTree>
    <p:extLst>
      <p:ext uri="{BB962C8B-B14F-4D97-AF65-F5344CB8AC3E}">
        <p14:creationId xmlns:p14="http://schemas.microsoft.com/office/powerpoint/2010/main" val="3648920023"/>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2466A974-8D84-5DA7-70EA-70EBDBE6ACB1}"/>
              </a:ext>
            </a:extLst>
          </p:cNvPr>
          <p:cNvSpPr>
            <a:spLocks noGrp="1"/>
          </p:cNvSpPr>
          <p:nvPr>
            <p:ph type="body" sz="quarter" idx="18"/>
          </p:nvPr>
        </p:nvSpPr>
        <p:spPr/>
        <p:txBody>
          <a:bodyPr/>
          <a:lstStyle/>
          <a:p>
            <a:endParaRPr lang="fi-FI"/>
          </a:p>
        </p:txBody>
      </p:sp>
      <p:sp>
        <p:nvSpPr>
          <p:cNvPr id="3" name="Sisällön paikkamerkki 2">
            <a:extLst>
              <a:ext uri="{FF2B5EF4-FFF2-40B4-BE49-F238E27FC236}">
                <a16:creationId xmlns:a16="http://schemas.microsoft.com/office/drawing/2014/main" id="{1C6212F7-3B26-9441-720C-4E03CCDFA6A3}"/>
              </a:ext>
            </a:extLst>
          </p:cNvPr>
          <p:cNvSpPr>
            <a:spLocks noGrp="1"/>
          </p:cNvSpPr>
          <p:nvPr>
            <p:ph idx="19"/>
          </p:nvPr>
        </p:nvSpPr>
        <p:spPr>
          <a:xfrm>
            <a:off x="1072800" y="1582404"/>
            <a:ext cx="6163496" cy="3561096"/>
          </a:xfrm>
        </p:spPr>
        <p:txBody>
          <a:bodyPr>
            <a:normAutofit/>
          </a:bodyPr>
          <a:lstStyle/>
          <a:p>
            <a:r>
              <a:rPr lang="fi-FI" b="1" dirty="0"/>
              <a:t>PDF-liitteeseen</a:t>
            </a:r>
            <a:r>
              <a:rPr lang="fi-FI" dirty="0"/>
              <a:t> on kirjattu sertifikaatissa arvioitavat asiat. Liite kannattaa tulostaa suunnittelu- ja arviointivaiheen helpottamista varten. Suosittelemme, että koulu kuvaa toimintatapansa jokaisen arvioitavan kohdan osalta. </a:t>
            </a:r>
          </a:p>
          <a:p>
            <a:r>
              <a:rPr lang="fi-FI" dirty="0"/>
              <a:t>Päästäkseen haluamalleen tasolle koulun tulee saavuttaa 90% tasolle annetuista tavoitteista.</a:t>
            </a:r>
          </a:p>
          <a:p>
            <a:r>
              <a:rPr lang="fi-FI" dirty="0"/>
              <a:t>Varsinainen </a:t>
            </a:r>
            <a:r>
              <a:rPr lang="fi-FI" b="1" dirty="0"/>
              <a:t>sertifikaattihakemus</a:t>
            </a:r>
            <a:r>
              <a:rPr lang="fi-FI" dirty="0"/>
              <a:t> lähetetään sähköisenä nettisivuilta löytyvän linkin kautta.</a:t>
            </a:r>
          </a:p>
          <a:p>
            <a:r>
              <a:rPr lang="fi-FI" dirty="0"/>
              <a:t>Sertifikaatin myöntäminen perustuu koulun itsearviointiin. 	</a:t>
            </a:r>
          </a:p>
          <a:p>
            <a:endParaRPr lang="fi-FI" dirty="0"/>
          </a:p>
          <a:p>
            <a:endParaRPr lang="fi-FI" dirty="0"/>
          </a:p>
        </p:txBody>
      </p:sp>
      <p:sp>
        <p:nvSpPr>
          <p:cNvPr id="4" name="Tekstin paikkamerkki 3">
            <a:extLst>
              <a:ext uri="{FF2B5EF4-FFF2-40B4-BE49-F238E27FC236}">
                <a16:creationId xmlns:a16="http://schemas.microsoft.com/office/drawing/2014/main" id="{CE298282-24C9-162F-C1FA-E2491661B579}"/>
              </a:ext>
            </a:extLst>
          </p:cNvPr>
          <p:cNvSpPr>
            <a:spLocks noGrp="1"/>
          </p:cNvSpPr>
          <p:nvPr>
            <p:ph type="body" sz="quarter" idx="20"/>
          </p:nvPr>
        </p:nvSpPr>
        <p:spPr/>
        <p:txBody>
          <a:bodyPr/>
          <a:lstStyle/>
          <a:p>
            <a:pPr>
              <a:lnSpc>
                <a:spcPct val="107000"/>
              </a:lnSpc>
              <a:spcBef>
                <a:spcPts val="1200"/>
              </a:spcBef>
              <a:spcAft>
                <a:spcPts val="1200"/>
              </a:spcAft>
            </a:pPr>
            <a:r>
              <a:rPr lang="fi-FI" sz="2000" kern="0" dirty="0">
                <a:effectLst/>
              </a:rPr>
              <a:t>Mukaan lähteminen on helppoa:</a:t>
            </a:r>
            <a:endParaRPr lang="fi-FI" sz="2000" kern="100" dirty="0">
              <a:effectLst/>
            </a:endParaRPr>
          </a:p>
        </p:txBody>
      </p:sp>
    </p:spTree>
    <p:extLst>
      <p:ext uri="{BB962C8B-B14F-4D97-AF65-F5344CB8AC3E}">
        <p14:creationId xmlns:p14="http://schemas.microsoft.com/office/powerpoint/2010/main" val="1893629701"/>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in paikkamerkki 1">
            <a:extLst>
              <a:ext uri="{FF2B5EF4-FFF2-40B4-BE49-F238E27FC236}">
                <a16:creationId xmlns:a16="http://schemas.microsoft.com/office/drawing/2014/main" id="{FB5C33BC-3B74-6A85-BEF4-2EAEB7F1DE68}"/>
              </a:ext>
            </a:extLst>
          </p:cNvPr>
          <p:cNvSpPr>
            <a:spLocks noGrp="1"/>
          </p:cNvSpPr>
          <p:nvPr>
            <p:ph type="body" sz="quarter" idx="18"/>
          </p:nvPr>
        </p:nvSpPr>
        <p:spPr/>
        <p:txBody>
          <a:bodyPr/>
          <a:lstStyle/>
          <a:p>
            <a:endParaRPr lang="fi-FI"/>
          </a:p>
        </p:txBody>
      </p:sp>
      <p:sp>
        <p:nvSpPr>
          <p:cNvPr id="3" name="Sisällön paikkamerkki 2">
            <a:extLst>
              <a:ext uri="{FF2B5EF4-FFF2-40B4-BE49-F238E27FC236}">
                <a16:creationId xmlns:a16="http://schemas.microsoft.com/office/drawing/2014/main" id="{8282F051-1DAC-6D11-2FBF-3408C59D4F7E}"/>
              </a:ext>
            </a:extLst>
          </p:cNvPr>
          <p:cNvSpPr>
            <a:spLocks noGrp="1"/>
          </p:cNvSpPr>
          <p:nvPr>
            <p:ph idx="19"/>
          </p:nvPr>
        </p:nvSpPr>
        <p:spPr/>
        <p:txBody>
          <a:bodyPr>
            <a:normAutofit/>
          </a:bodyPr>
          <a:lstStyle/>
          <a:p>
            <a:r>
              <a:rPr lang="fi-FI" dirty="0"/>
              <a:t>Sertifikaatit tarkistetaan kaksi kertaa vuodessa yhteistyössä paikallisen LUMA-keskuksen kanssa. </a:t>
            </a:r>
          </a:p>
          <a:p>
            <a:r>
              <a:rPr lang="fi-FI" dirty="0"/>
              <a:t>LUMA-keskus myöntää koululle sertifikaatin, jonka voi tulostaa koulun seinälle sekä logon, jonka koulu voi liittää tiedotteisiinsa ja nettisivulleen.</a:t>
            </a:r>
          </a:p>
          <a:p>
            <a:r>
              <a:rPr lang="fi-FI" dirty="0"/>
              <a:t>Lisämateriaaleissa on myös pohja, jolla koulu voi ilmoittaa saavutuksestaan esimerkiksi paikallismedialle.</a:t>
            </a:r>
          </a:p>
          <a:p>
            <a:r>
              <a:rPr lang="fi-FI" dirty="0"/>
              <a:t>Kaikki sertifikaatin suorittaneet koulut julkaistaan nettisivulla.</a:t>
            </a:r>
          </a:p>
          <a:p>
            <a:endParaRPr lang="fi-FI" dirty="0"/>
          </a:p>
          <a:p>
            <a:endParaRPr lang="fi-FI" dirty="0"/>
          </a:p>
          <a:p>
            <a:endParaRPr lang="fi-FI" dirty="0"/>
          </a:p>
        </p:txBody>
      </p:sp>
      <p:sp>
        <p:nvSpPr>
          <p:cNvPr id="7" name="Tekstin paikkamerkki 3">
            <a:extLst>
              <a:ext uri="{FF2B5EF4-FFF2-40B4-BE49-F238E27FC236}">
                <a16:creationId xmlns:a16="http://schemas.microsoft.com/office/drawing/2014/main" id="{96C43DFE-E545-9244-BC97-F3EF8A731682}"/>
              </a:ext>
            </a:extLst>
          </p:cNvPr>
          <p:cNvSpPr>
            <a:spLocks noGrp="1"/>
          </p:cNvSpPr>
          <p:nvPr>
            <p:ph type="body" sz="quarter" idx="20"/>
          </p:nvPr>
        </p:nvSpPr>
        <p:spPr>
          <a:xfrm>
            <a:off x="1072800" y="1102949"/>
            <a:ext cx="7171200" cy="475025"/>
          </a:xfrm>
        </p:spPr>
        <p:txBody>
          <a:bodyPr/>
          <a:lstStyle/>
          <a:p>
            <a:pPr>
              <a:lnSpc>
                <a:spcPct val="107000"/>
              </a:lnSpc>
              <a:spcBef>
                <a:spcPts val="1200"/>
              </a:spcBef>
              <a:spcAft>
                <a:spcPts val="1200"/>
              </a:spcAft>
            </a:pPr>
            <a:r>
              <a:rPr lang="fi-FI" sz="2000" kern="0" dirty="0">
                <a:effectLst/>
              </a:rPr>
              <a:t>Koulun lähetettyä itsearvioinnin</a:t>
            </a:r>
            <a:endParaRPr lang="fi-FI" sz="2000" kern="100" dirty="0">
              <a:effectLst/>
            </a:endParaRPr>
          </a:p>
        </p:txBody>
      </p:sp>
    </p:spTree>
    <p:extLst>
      <p:ext uri="{BB962C8B-B14F-4D97-AF65-F5344CB8AC3E}">
        <p14:creationId xmlns:p14="http://schemas.microsoft.com/office/powerpoint/2010/main" val="1127675559"/>
      </p:ext>
    </p:extLst>
  </p:cSld>
  <p:clrMapOvr>
    <a:masterClrMapping/>
  </p:clrMapOvr>
  <p:transition spd="med">
    <p:fade/>
  </p:transition>
</p:sld>
</file>

<file path=ppt/theme/theme1.xml><?xml version="1.0" encoding="utf-8"?>
<a:theme xmlns:a="http://schemas.openxmlformats.org/drawingml/2006/main" name="Teknologiateollisuus_masterdia">
  <a:themeElements>
    <a:clrScheme name="Teknologiateollisuus">
      <a:dk1>
        <a:srgbClr val="29282E"/>
      </a:dk1>
      <a:lt1>
        <a:srgbClr val="FFFFFF"/>
      </a:lt1>
      <a:dk2>
        <a:srgbClr val="29282E"/>
      </a:dk2>
      <a:lt2>
        <a:srgbClr val="FFFFFF"/>
      </a:lt2>
      <a:accent1>
        <a:srgbClr val="0070C0"/>
      </a:accent1>
      <a:accent2>
        <a:srgbClr val="FF00B8"/>
      </a:accent2>
      <a:accent3>
        <a:srgbClr val="85E869"/>
      </a:accent3>
      <a:accent4>
        <a:srgbClr val="FF805C"/>
      </a:accent4>
      <a:accent5>
        <a:srgbClr val="8A0FA6"/>
      </a:accent5>
      <a:accent6>
        <a:srgbClr val="FFFF00"/>
      </a:accent6>
      <a:hlink>
        <a:srgbClr val="0ACFCF"/>
      </a:hlink>
      <a:folHlink>
        <a:srgbClr val="0ACFCF"/>
      </a:folHlink>
    </a:clrScheme>
    <a:fontScheme name="Teknologiateollisuus">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square" lIns="36000" tIns="36000" rIns="36000" bIns="36000" rtlCol="0">
        <a:spAutoFit/>
      </a:bodyPr>
      <a:lstStyle>
        <a:defPPr>
          <a:defRPr spc="-40" dirty="0" err="1" smtClean="0"/>
        </a:defPPr>
      </a:lstStyle>
    </a:txDef>
  </a:objectDefaults>
  <a:extraClrSchemeLst/>
  <a:extLst>
    <a:ext uri="{05A4C25C-085E-4340-85A3-A5531E510DB2}">
      <thm15:themeFamily xmlns:thm15="http://schemas.microsoft.com/office/thememl/2012/main" name="Presentation1" id="{170F3495-B9FE-4469-9B95-F30D047F6E89}" vid="{8B3A0012-1AD5-48D7-B4E6-AC87EB80EA3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3836</TotalTime>
  <Words>306</Words>
  <Application>Microsoft Office PowerPoint</Application>
  <PresentationFormat>On-screen Show (16:9)</PresentationFormat>
  <Paragraphs>33</Paragraphs>
  <Slides>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Verdana</vt:lpstr>
      <vt:lpstr>Teknologiateollisuus_masterdia</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Pöntynen Leena</dc:creator>
  <cp:keywords>Teknologiateollisuus_FI</cp:keywords>
  <cp:lastModifiedBy>Kiviluoto, Oona M O</cp:lastModifiedBy>
  <cp:revision>12</cp:revision>
  <cp:lastPrinted>2016-06-09T07:47:11Z</cp:lastPrinted>
  <dcterms:created xsi:type="dcterms:W3CDTF">2023-03-17T11:54:49Z</dcterms:created>
  <dcterms:modified xsi:type="dcterms:W3CDTF">2023-09-07T11:51:07Z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kameleonVerID">
    <vt:lpwstr>482.21.02.003</vt:lpwstr>
  </property>
  <property fmtid="{D5CDD505-2E9C-101B-9397-08002B2CF9AE}" pid="3" name="dvSaved">
    <vt:lpwstr>1</vt:lpwstr>
  </property>
  <property fmtid="{D5CDD505-2E9C-101B-9397-08002B2CF9AE}" pid="4" name="dvLanguage">
    <vt:lpwstr>1035</vt:lpwstr>
  </property>
  <property fmtid="{D5CDD505-2E9C-101B-9397-08002B2CF9AE}" pid="5" name="dvTemplate">
    <vt:lpwstr>Tekno_fi.potx</vt:lpwstr>
  </property>
  <property fmtid="{D5CDD505-2E9C-101B-9397-08002B2CF9AE}" pid="6" name="dvDefinition">
    <vt:lpwstr>23 (dd_default.xml)</vt:lpwstr>
  </property>
  <property fmtid="{D5CDD505-2E9C-101B-9397-08002B2CF9AE}" pid="7" name="dvDefinitionID">
    <vt:lpwstr>23</vt:lpwstr>
  </property>
  <property fmtid="{D5CDD505-2E9C-101B-9397-08002B2CF9AE}" pid="8" name="dvContentFile">
    <vt:lpwstr>dd_default.xml</vt:lpwstr>
  </property>
  <property fmtid="{D5CDD505-2E9C-101B-9397-08002B2CF9AE}" pid="9" name="dvGlobalVerID">
    <vt:lpwstr>482.90.02.003</vt:lpwstr>
  </property>
  <property fmtid="{D5CDD505-2E9C-101B-9397-08002B2CF9AE}" pid="10" name="dvDefinitionVersion">
    <vt:lpwstr>2.1 / 22.1.2015</vt:lpwstr>
  </property>
  <property fmtid="{D5CDD505-2E9C-101B-9397-08002B2CF9AE}" pid="11" name="filename">
    <vt:lpwstr>false</vt:lpwstr>
  </property>
  <property fmtid="{D5CDD505-2E9C-101B-9397-08002B2CF9AE}" pid="12" name="filenameandpath">
    <vt:lpwstr>false</vt:lpwstr>
  </property>
  <property fmtid="{D5CDD505-2E9C-101B-9397-08002B2CF9AE}" pid="13" name="dvPagenumberExist">
    <vt:lpwstr>1</vt:lpwstr>
  </property>
  <property fmtid="{D5CDD505-2E9C-101B-9397-08002B2CF9AE}" pid="14" name="dvAuthorExist">
    <vt:lpwstr>1</vt:lpwstr>
  </property>
  <property fmtid="{D5CDD505-2E9C-101B-9397-08002B2CF9AE}" pid="15" name="dvDateExist">
    <vt:lpwstr>-1</vt:lpwstr>
  </property>
  <property fmtid="{D5CDD505-2E9C-101B-9397-08002B2CF9AE}" pid="16" name="dvCategory">
    <vt:lpwstr>4</vt:lpwstr>
  </property>
  <property fmtid="{D5CDD505-2E9C-101B-9397-08002B2CF9AE}" pid="17" name="dvCategory_2">
    <vt:lpwstr>0</vt:lpwstr>
  </property>
  <property fmtid="{D5CDD505-2E9C-101B-9397-08002B2CF9AE}" pid="18" name="dvSavepath">
    <vt:lpwstr/>
  </property>
  <property fmtid="{D5CDD505-2E9C-101B-9397-08002B2CF9AE}" pid="19" name="dvUsed">
    <vt:lpwstr>1</vt:lpwstr>
  </property>
  <property fmtid="{D5CDD505-2E9C-101B-9397-08002B2CF9AE}" pid="20" name="dvCompany">
    <vt:lpwstr/>
  </property>
  <property fmtid="{D5CDD505-2E9C-101B-9397-08002B2CF9AE}" pid="21" name="dvSite">
    <vt:lpwstr/>
  </property>
  <property fmtid="{D5CDD505-2E9C-101B-9397-08002B2CF9AE}" pid="22" name="dvNumbering">
    <vt:lpwstr>0</vt:lpwstr>
  </property>
  <property fmtid="{D5CDD505-2E9C-101B-9397-08002B2CF9AE}" pid="23" name="dvDUname">
    <vt:lpwstr>Nora Elers</vt:lpwstr>
  </property>
  <property fmtid="{D5CDD505-2E9C-101B-9397-08002B2CF9AE}" pid="24" name="dvDUdepartment">
    <vt:lpwstr/>
  </property>
  <property fmtid="{D5CDD505-2E9C-101B-9397-08002B2CF9AE}" pid="25" name="dvLogoExist">
    <vt:lpwstr>0</vt:lpwstr>
  </property>
  <property fmtid="{D5CDD505-2E9C-101B-9397-08002B2CF9AE}" pid="26" name="dvCurrentlogo">
    <vt:lpwstr/>
  </property>
</Properties>
</file>